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2.xml" ContentType="application/vnd.openxmlformats-officedocument.presentationml.notesSlide+xml"/>
  <Override PartName="/ppt/ink/ink4.xml" ContentType="application/inkml+xml"/>
  <Override PartName="/ppt/ink/ink5.xml" ContentType="application/inkml+xml"/>
  <Override PartName="/ppt/ink/ink6.xml" ContentType="application/inkml+xml"/>
  <Override PartName="/ppt/notesSlides/notesSlide3.xml" ContentType="application/vnd.openxmlformats-officedocument.presentationml.notesSlide+xml"/>
  <Override PartName="/ppt/ink/ink7.xml" ContentType="application/inkml+xml"/>
  <Override PartName="/ppt/ink/ink8.xml" ContentType="application/inkml+xml"/>
  <Override PartName="/ppt/ink/ink9.xml" ContentType="application/inkml+xml"/>
  <Override PartName="/ppt/notesSlides/notesSlide4.xml" ContentType="application/vnd.openxmlformats-officedocument.presentationml.notesSlide+xml"/>
  <Override PartName="/ppt/ink/ink10.xml" ContentType="application/inkml+xml"/>
  <Override PartName="/ppt/ink/ink11.xml" ContentType="application/inkml+xml"/>
  <Override PartName="/ppt/ink/ink12.xml" ContentType="application/inkml+xml"/>
  <Override PartName="/ppt/notesSlides/notesSlide5.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3"/>
  </p:notesMasterIdLst>
  <p:sldIdLst>
    <p:sldId id="262" r:id="rId6"/>
    <p:sldId id="256" r:id="rId7"/>
    <p:sldId id="259" r:id="rId8"/>
    <p:sldId id="257" r:id="rId9"/>
    <p:sldId id="261" r:id="rId10"/>
    <p:sldId id="260" r:id="rId11"/>
    <p:sldId id="258" r:id="rId12"/>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99" d="100"/>
          <a:sy n="99" d="100"/>
        </p:scale>
        <p:origin x="883"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5:11.846"/>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Group>
    <inkml:annotationXML>
      <emma:emma xmlns:emma="http://www.w3.org/2003/04/emma" version="1.0">
        <emma:interpretation id="{ACA4FC53-9CC3-4DED-BEFF-AE51245F7760}" emma:medium="tactile" emma:mode="ink">
          <msink:context xmlns:msink="http://schemas.microsoft.com/ink/2010/main" type="writingRegion" rotatedBoundingBox="5250,7955 7827,8195 7727,9277 5150,9038"/>
        </emma:interpretation>
      </emma:emma>
    </inkml:annotationXML>
    <inkml:traceGroup>
      <inkml:annotationXML>
        <emma:emma xmlns:emma="http://www.w3.org/2003/04/emma" version="1.0">
          <emma:interpretation id="{D9BB0397-D65A-4A40-BA0C-7C9C8560470E}" emma:medium="tactile" emma:mode="ink">
            <msink:context xmlns:msink="http://schemas.microsoft.com/ink/2010/main" type="paragraph" rotatedBoundingBox="5250,7955 7827,8195 7727,9277 5150,9038" alignmentLevel="1"/>
          </emma:interpretation>
        </emma:emma>
      </inkml:annotationXML>
      <inkml:traceGroup>
        <inkml:annotationXML>
          <emma:emma xmlns:emma="http://www.w3.org/2003/04/emma" version="1.0">
            <emma:interpretation id="{421559B3-F6B1-40ED-B824-D19524BC6999}" emma:medium="tactile" emma:mode="ink">
              <msink:context xmlns:msink="http://schemas.microsoft.com/ink/2010/main" type="line" rotatedBoundingBox="5250,7955 7827,8195 7727,9277 5150,9038"/>
            </emma:interpretation>
          </emma:emma>
        </inkml:annotationXML>
        <inkml:traceGroup>
          <inkml:annotationXML>
            <emma:emma xmlns:emma="http://www.w3.org/2003/04/emma" version="1.0">
              <emma:interpretation id="{35ABB85D-62F6-4F0E-8707-93DFA71D8349}" emma:medium="tactile" emma:mode="ink">
                <msink:context xmlns:msink="http://schemas.microsoft.com/ink/2010/main" type="inkWord" rotatedBoundingBox="5250,7955 7827,8195 7727,9277 5150,9038"/>
              </emma:interpretation>
              <emma:one-of disjunction-type="recognition" id="oneOf0">
                <emma:interpretation id="interp0" emma:lang="en-US" emma:confidence="1">
                  <emma:literal>mm</emma:literal>
                </emma:interpretation>
                <emma:interpretation id="interp1" emma:lang="en-US" emma:confidence="0">
                  <emma:literal>msn</emma:literal>
                </emma:interpretation>
                <emma:interpretation id="interp2" emma:lang="en-US" emma:confidence="0">
                  <emma:literal>min</emma:literal>
                </emma:interpretation>
                <emma:interpretation id="interp3" emma:lang="en-US" emma:confidence="0">
                  <emma:literal>mn</emma:literal>
                </emma:interpretation>
                <emma:interpretation id="interp4" emma:lang="en-US" emma:confidence="0">
                  <emma:literal>run</emma:literal>
                </emma:interpretation>
              </emma:one-of>
            </emma:emma>
          </inkml:annotationXML>
          <inkml:trace contextRef="#ctx0" brushRef="#br0">37 427 89 0,'-7'2'81'0,"-2"-5"-42"15,2-2-14-15,2-3-11 16,3-3-6-16,-1-2-5 16,1-1-3-16,2-2 4 15,-1-1-3-15,1 0 2 0,0 0-2 16,2 0 4-16,0 0-1 16,2-2 3-16,0 1 0 15,3 1-2-15,0-1-1 16,3-1-3-16,2 1 6 15,1 1-5-15,2-1 3 16,1 3-6-16,1 2 5 16,2 1-4-16,0 1 5 0,0 3 1 15,2 2-3-15,-1 2 4 16,2 2 4-16,0 2 5 16,-2 0 4-1,0 4 3 1,-1 1 3-16,-1 2 5 15,-2 4-2-15,-1 2 2 16,-3 4-4-16,-1 3 1 0,-2 2-5 16,-1 3 3-16,-2 0-5 15,0 0 0-15,0 1 2 16,-1-1-4-16,0-3 1 16,-1-2-5-16,1 0 0 15,0-3-6-15,-2-2 2 16,2-1-4-16,-1-2-4 15,1-1 2-15,0-1-3 0,0-2 2 16,1-2-1-16,1-1 2 16,0-3-3-16,1-2 2 0,1-2-1 15,-1-4 0-15,1-2-1 16,1-2-4 0,-1-3 2-16,-1-2-5 15,1-2 1 1,-2-3 2-16,0-2-3 0,-1-2 3 15,0-2-3-15,-2-2 3 16,0-1-2-16,0 0 5 16,-1 0 1-16,0 2-6 15,0 0 6-15,2 4-5 16,-1 0 4-16,2 5-4 16,-1 3 1-16,1 2-9 15,0 4-3-15,1 2-4 16,1 3-1-16,0 1 0 15,1 3 0-15,-1 0 1 0,2 4 3 16,-1 0 3-16,0 0 5 16,0 2 5-16,-1 2 1 15,-2 3 2-15,0 1-1 16,-1 1 3-16,-2 5-4 16,-1 2 3-16,-2 2-1 15,0 2 3-15,-2 1-1 16,-1 1 9-16,-1 2 1 15,-1 0 0-15,2 0 3 16,-2-2-1-16,2-2 1 16,0 0-2-16,1-3 1 0,0-2-10 15,2-3-2-15,0-2 3 16,2-3-2-16,1-3 3 16,0-3 2-16,1-3 0 15,2-5 0-15,0-3-1 16,2-3 1-16,2-5-4 15,1-2 2-15,1-5-6 0,2-3-4 16,0-2-2 0,2-2-3-16,-2-1 3 0,2-1-5 15,-3 0 2-15,0 3-2 16,-2 1 3-16,-2 2 0 16,-1 3 0-16,-1 4-5 15,-4 3-8-15,1 3-2 0,-1 3-2 16,0 5-2-16,-3 3-1 31,6 1 2-31,-4 5 0 16,1 4 5-16,1 3 8 0,-2 3 5 15,1 4 6-15,-3 2-1 16,0 2 5-16,0 2 0 16,-3 0 5-16,0 0 4 15,0 1-2-15,-2-1 3 16,3-4-4-16,1-3 3 15,1-2-5-15,1-5 4 16,2-3-6-16,2-6 1 16,2-3 2-16,0-4 0 0,1-3-1 15,1-4-1 1,-1-2 3-16,1-1-5 16,-1-1 5-16,0 1-6 15,0-1 1-15,0 2-4 16,0 0 3-16,1 0-2 15,0 3 0-15,2 1 0 16,-2 0-4-16,1 2 0 0,0 0 2 16,-1 3 0-16,0 2 1 15,-2 2 0-15,-2 3 1 16,0 3-1-16,-2 2 3 16,-2 4-2-16,-1 2 2 15,0 3-1-15,0 2-3 0,-2 0 3 16,0 1-4-16,0 0 5 15,0-1-5-15,2-1 4 16,0-2-4-16,0-2 0 16,2-4 0-16,1-1 0 15,1-4 0-15,2-2 0 16,1-3 0-16,0-5-1 16,1-2 1-16,0-5 1 0,1-2-1 15,-2-4-1-15,0-3 3 16,1-4-3-16,0-1 2 15,-1-2-7-15,-1-1-7 16,3 1-12-16,-2 0-8 16,1 4 0-16,0 1-12 15,-1 3 0-15,-1 2-7 16,0 5 5-16,0 3 7 16,-1 2 12-16,1 3 5 0,-1 3 4 15,0 2 7-15,0 1 7 16,1 2 2-1,1 1 5-15,-1 3 1 16,0 0 1-16,1 1 8 0,-1 4 3 16,0 2 10-16,0 3 3 15,-3 3 13-15,0 4 3 16,-2 1 9-16,-1 4 7 16,0 3-5-16,0-1 1 0,-1 0-6 15,1-1-3-15,0-2-8 16,0-2-6-1,3-2-7-15,0-5-7 16,1-1 0-16,2-4-7 0,0-2-3 16,1-3-2-16,1-3 0 15,0-1 0-15,0-3-1 16,1-3 0-16,-1-2-1 16,0-2 2-16,0-3-2 15,0-2 0-15,0-2-4 16,0-1-1-16,0-1-2 15,0-2-1-15,0-1-6 16,0 0 1-16,1-2-2 0,-3-1-4 16,1 0 5-16,0-1-2 15,0-1 3-15,-1 0-6 16,-1-2-19 0,1 0-37-16,-1 2-32 0,0 0-26 15,1 3-10-15,-3-1 2 16,0 3-5-16</inkml:trace>
        </inkml:traceGroup>
      </inkml:traceGroup>
    </inkml:traceGroup>
  </inkml:traceGroup>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5:11.846"/>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37 427 89 0,'-7'2'81'0,"-2"-5"-42"15,2-2-14-15,2-3-11 16,3-3-6-16,-1-2-5 16,1-1-3-16,2-2 4 15,-1-1-3-15,1 0 2 0,0 0-2 16,2 0 4-16,0 0-1 16,2-2 3-16,0 1 0 15,3 1-2-15,0-1-1 16,3-1-3-16,2 1 6 15,1 1-5-15,2-1 3 16,1 3-6-16,1 2 5 16,2 1-4-16,0 1 5 0,0 3 1 15,2 2-3-15,-1 2 4 16,2 2 4-16,0 2 5 16,-2 0 4-1,0 4 3 1,-1 1 3-16,-1 2 5 15,-2 4-2-15,-1 2 2 16,-3 4-4-16,-1 3 1 0,-2 2-5 16,-1 3 3-16,-2 0-5 15,0 0 0-15,0 1 2 16,-1-1-4-16,0-3 1 16,-1-2-5-16,1 0 0 15,0-3-6-15,-2-2 2 16,2-1-4-16,-1-2-4 15,1-1 2-15,0-1-3 0,0-2 2 16,1-2-1-16,1-1 2 16,0-3-3-16,1-2 2 0,1-2-1 15,-1-4 0-15,1-2-1 16,1-2-4 0,-1-3 2-16,-1-2-5 15,1-2 1 1,-2-3 2-16,0-2-3 0,-1-2 3 15,0-2-3-15,-2-2 3 16,0-1-2-16,0 0 5 16,-1 0 1-16,0 2-6 15,0 0 6-15,2 4-5 16,-1 0 4-16,2 5-4 16,-1 3 1-16,1 2-9 15,0 4-3-15,1 2-4 16,1 3-1-16,0 1 0 15,1 3 0-15,-1 0 1 0,2 4 3 16,-1 0 3-16,0 0 5 16,0 2 5-16,-1 2 1 15,-2 3 2-15,0 1-1 16,-1 1 3-16,-2 5-4 16,-1 2 3-16,-2 2-1 15,0 2 3-15,-2 1-1 16,-1 1 9-16,-1 2 1 15,-1 0 0-15,2 0 3 16,-2-2-1-16,2-2 1 16,0 0-2-16,1-3 1 0,0-2-10 15,2-3-2-15,0-2 3 16,2-3-2-16,1-3 3 16,0-3 2-16,1-3 0 15,2-5 0-15,0-3-1 16,2-3 1-16,2-5-4 15,1-2 2-15,1-5-6 0,2-3-4 16,0-2-2 0,2-2-3-16,-2-1 3 0,2-1-5 15,-3 0 2-15,0 3-2 16,-2 1 3-16,-2 2 0 16,-1 3 0-16,-1 4-5 15,-4 3-8-15,1 3-2 0,-1 3-2 16,0 5-2-16,-3 3-1 31,6 1 2-31,-4 5 0 16,1 4 5-16,1 3 8 0,-2 3 5 15,1 4 6-15,-3 2-1 16,0 2 5-16,0 2 0 16,-3 0 5-16,0 0 4 15,0 1-2-15,-2-1 3 16,3-4-4-16,1-3 3 15,1-2-5-15,1-5 4 16,2-3-6-16,2-6 1 16,2-3 2-16,0-4 0 0,1-3-1 15,1-4-1 1,-1-2 3-16,1-1-5 16,-1-1 5-16,0 1-6 15,0-1 1-15,0 2-4 16,0 0 3-16,1 0-2 15,0 3 0-15,2 1 0 16,-2 0-4-16,1 2 0 0,0 0 2 16,-1 3 0-16,0 2 1 15,-2 2 0-15,-2 3 1 16,0 3-1-16,-2 2 3 16,-2 4-2-16,-1 2 2 15,0 3-1-15,0 2-3 0,-2 0 3 16,0 1-4-16,0 0 5 15,0-1-5-15,2-1 4 16,0-2-4-16,0-2 0 16,2-4 0-16,1-1 0 15,1-4 0-15,2-2 0 16,1-3 0-16,0-5-1 16,1-2 1-16,0-5 1 0,1-2-1 15,-2-4-1-15,0-3 3 16,1-4-3-16,0-1 2 15,-1-2-7-15,-1-1-7 16,3 1-12-16,-2 0-8 16,1 4 0-16,0 1-12 15,-1 3 0-15,-1 2-7 16,0 5 5-16,0 3 7 16,-1 2 12-16,1 3 5 0,-1 3 4 15,0 2 7-15,0 1 7 16,1 2 2-1,1 1 5-15,-1 3 1 16,0 0 1-16,1 1 8 0,-1 4 3 16,0 2 10-16,0 3 3 15,-3 3 13-15,0 4 3 16,-2 1 9-16,-1 4 7 16,0 3-5-16,0-1 1 0,-1 0-6 15,1-1-3-15,0-2-8 16,0-2-6-1,3-2-7-15,0-5-7 16,1-1 0-16,2-4-7 0,0-2-3 16,1-3-2-16,1-3 0 15,0-1 0-15,0-3-1 16,1-3 0-16,-1-2-1 16,0-2 2-16,0-3-2 15,0-2 0-15,0-2-4 16,0-1-1-16,0-1-2 15,0-2-1-15,0-1-6 16,0 0 1-16,1-2-2 0,-3-1-4 16,1 0 5-16,0-1-2 15,0-1 3-15,-1 0-6 16,-1-2-19 0,1 0-37-16,-1 2-32 0,0 0-26 15,1 3-10-15,-3-1 2 16,0 3-5-16</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423"/>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15,-1-1-3-15,1 0 2 0,0 0-2 16,2 0 4-16,0 0-1 16,2-1 3-16,0 0 0 15,3 1-2-15,0-1-1 16,3-1-3-16,2 1 6 15,1 1-5-15,2-1 3 16,1 3-6-16,1 2 5 16,2 1-4-16,0 1 5 0,0 3 1 15,2 2-3-15,-1 2 4 16,2 2 4-16,0 2 5 16,-2 0 4-1,0 4 3 1,-1 1 3-16,-1 2 5 15,-2 4-2-15,-1 2 2 16,-3 4-4-16,0 3 1 0,-4 2-5 16,0 3 3-16,-2 0-5 15,1 0 0-15,-2 1 2 16,0-3-4-16,0 0 1 16,-1-3-5-16,1-1 0 15,0-2-6-15,-2-2 2 16,2-1-4-16,-1-2-4 15,1-1 2-15,0 0-3 0,1-3 2 16,-1-2-1-16,2-1 2 16,0-3-3-16,1-2 2 0,1-2-1 15,-1-4 0-15,1-2-1 16,1-3-4 0,-1-1 2-16,-1-3-5 15,1-3 1 1,-2-1 2-16,0-4-3 0,0 0 3 15,-2-3-3-15,-1-1 3 16,0-2-2-16,0 0 5 16,-1 0 1-16,0 2-6 15,1 0 6-15,0 3-5 16,1 2 4-16,0 4-4 16,0 3 1-16,1 2-9 15,1 4-3-15,0 2-4 16,0 3-1-16,1 1 0 15,1 3 0-15,-1 0 1 0,2 4 3 16,-1 0 3-16,1 0 5 16,-2 2 5-16,0 2 1 15,-1 3 2-15,-2 1-1 16,0 1 3-16,-2 5-4 16,-1 2 3-16,-2 2-1 15,0 2 3-15,-2 1-1 16,-1 1 9-16,-1 2 1 15,0 0 0-15,0-1 3 16,0-1-1-16,1-2 1 16,-1 0-2-16,3-3 1 0,-1-2-10 15,2-3-2-15,0-2 3 16,2-4-2-16,0-1 3 16,1-4 2-16,2-4 0 15,0-3 0-15,1-4-1 16,2-3 1-16,2-5-4 15,1-2 2-15,1-5-6 0,3-3-4 16,-1-2-2 0,2-2-3-16,-2-2 3 0,2 2-5 15,-3-2 2-15,0 3-2 16,-2 1 3-16,-2 2 0 16,-1 3 0-16,-1 4-5 15,-3 3-8-15,-1 3-2 0,1 3-2 16,-2 5-2-16,-2 3-1 31,6 1 2-31,-4 5 0 16,2 4 5-16,-1 3 8 0,0 3 5 15,-1 4 6-15,-2 2-1 16,0 2 5-16,0 2 0 16,-3 0 5-16,0 0 4 15,0 0-2-15,-1 0 3 16,1-4-4-16,2-3 3 15,1-2-5-15,1-5 4 16,2-3-6-16,2-6 1 16,2-3 2-16,0-4 0 0,2-3-1 15,-1-5-1 1,0 0 3-16,1-2-5 16,-1-1 5-16,0 0-6 15,1 1 1-15,-2 1-4 16,1 0 3-16,1 1-2 15,0 2 0-15,2 0 0 16,-2 2-4-16,1 1 0 0,1 0 2 16,-2 3 0-16,-1 2 1 15,-1 2 0-15,-1 2 1 16,-2 5-1-16,-1 1 3 16,-1 3-2-16,-2 4 2 15,0 1-1-15,0 3-3 0,-3 0 3 16,1 1-4-16,0-1 5 15,1 0-5-15,1 0 4 16,0-3-4-16,0-2 0 16,1-4 0-16,2-1 0 15,1-4 0-15,2-2 0 16,1-3 0-16,0-5-1 16,1-3 1-16,0-3 1 0,1-3-1 15,-2-4-1-15,1-4 3 16,0-2-3-16,-1-2 2 15,0-2-7-15,0 0-7 16,1 0-12-16,0 0-8 16,-1 4 0-16,1 0-12 15,-1 5 0-15,0 1-7 16,-1 5 5-16,0 3 7 16,-1 2 12-16,0 3 5 0,1 3 4 15,-2 2 7-15,2 1 7 16,0 2 2-1,0 1 5-15,1 2 1 16,-1 2 1-16,0 0 8 0,1 4 3 16,-2 2 10-16,1 3 3 15,-2 3 13-15,-1 4 3 16,-2 1 9-16,-1 4 7 16,0 2-5-16,0-1 1 0,-1 2-6 15,1-2-3-15,0-2-8 16,0-2-6-1,3-2-7-15,-1-5-7 16,3-1 0-16,0-4-7 0,2-2-3 16,0-3-2-16,0-3 0 15,1-1 0-15,0-4-1 16,1-1 0-16,0-4-1 16,-1 0 2-16,0-4-2 15,0-2 0-15,0-2-4 16,0-1-1-16,-1-2-2 15,1 0-1-15,0-2-6 16,0-1 1-16,1 0-2 0,-2-2-4 16,0 0 5-16,0-1-2 15,-1-1 3-15,1 0-6 16,-2-2-19 0,1 1-37-16,-1 1-32 0,0 0-26 15,1 3-10-15,-4-1 2 16,1 3-5-16</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564"/>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15,-1-2-3-15,1 2 2 0,0-2-2 16,2 3 4-16,0-2-1 16,2-1 3-16,0 0 0 15,3 1-2-15,0-2-1 16,3 1-3-16,2-1 6 15,1 2-5-15,2 0 3 16,1 1-6-16,1 3 5 16,2 1-4-16,0 1 5 0,0 3 1 15,2 2-3-15,-2 2 4 16,3 3 4-16,0 1 5 16,-2 0 4-1,0 3 3 1,-1 2 3-16,-1 2 5 15,-2 4-2-15,-1 2 2 16,-2 4-4-16,-2 3 1 0,-3 2-5 16,0 3 3-16,-1 0-5 15,-1 1 0-15,-1-1 2 16,0-1-4-16,0-2 1 16,-1-2-5-16,1-1 0 15,0-2-6-15,-1-2 2 16,0-1-4-16,0-2-4 15,1-1 2-15,0 0-3 0,1-3 2 16,0-2-1-16,0-1 2 16,1-3-3-16,1-2 2 0,1-2-1 15,0-4 0-15,0-2-1 16,0-3-4 0,0-1 2-16,-1-4-5 15,2-1 1 1,-3-3 2-16,0-2-3 0,-1-2 3 15,-1 0-3-15,0-4 3 16,-2-1-2-16,1 1 5 16,-1-2 1-16,0 3-6 15,1 0 6-15,-1 4-5 16,2 1 4-16,0 3-4 16,1 4 1-16,-1 2-9 15,2 4-3-15,0 2-4 16,1 3-1-16,-1 1 0 15,2 3 0-15,0 0 1 0,0 4 3 16,0 0 3-16,1 0 5 16,-2 3 5-16,0 0 1 15,-1 4 2-15,-2 1-1 16,1 1 3-16,-4 5-4 16,0 2 3-16,-2 2-1 15,0 2 3-15,-2 1-1 16,-1 2 9-16,-1 0 1 15,0 1 0-15,0-1 3 16,0-1-1-16,1-2 1 16,0 0-2-16,1-3 1 0,0-2-10 15,2-3-2-15,0-2 3 16,2-4-2-16,0-1 3 16,1-4 2-16,2-4 0 15,0-3 0-15,1-4-1 16,2-3 1-16,2-5-4 15,1-2 2-15,1-6-6 0,3-1-4 16,-2-4-2 0,3 0-3-16,-1-2 3 0,0 0-5 15,-1 0 2-15,-2 1-2 16,0 2 3-16,-3 3 0 16,-2 2 0-16,0 3-5 15,-3 4-8-15,0 3-2 0,-1 3-2 16,-1 5-2-16,-2 3-1 31,6 2 2-31,-3 4 0 16,0 3 5-16,0 4 8 0,0 4 5 15,0 2 6-15,-3 3-1 16,0 2 5-16,0 2 0 16,-3 0 5-16,-1 1 4 15,2-1-2-15,-3-2 3 16,3-1-4-16,0-4 3 15,2-3-5-15,1-3 4 16,2-4-6-16,2-6 1 16,2-3 2-16,1-4 0 0,0-3-1 15,1-5-1 1,-1 0 3-16,0-3-5 16,1 1 5-16,-1-1-6 15,0 1 1-15,-1 1-4 16,1 0 3-16,1 2-2 15,0 1 0-15,1 0 0 16,-1 2-4-16,2 0 0 0,-1 2 2 16,-1 2 0-16,-1 1 1 15,-1 3 0-15,-1 3 1 16,-1 3-1-16,-2 3 3 16,-2 2-2-16,-1 3 2 15,0 3-1-15,0 1-3 0,-3 1 3 16,2 1-4-16,-1-1 5 15,0 0-5-15,2 0 4 16,0-3-4-16,0-2 0 16,1-4 0-16,3-1 0 15,0-4 0-15,2-2 0 16,0-3 0-16,1-5-1 16,2-3 1-16,-1-3 1 0,0-3-1 15,-1-4-1-15,1-4 3 16,0-2-3-16,-1-2 2 15,1-1-7-15,-2-1-7 16,2-1-12-16,0 2-8 16,0 2 0-16,-1 2-12 15,0 3 0-15,0 3-7 16,-1 4 5-16,0 2 7 16,-1 3 12-16,1 3 5 0,-1 3 4 15,0 2 7-15,0 1 7 16,1 2 2-1,0 1 5-15,1 3 1 16,-1 0 1-16,1 2 8 0,-1 2 3 16,0 3 10-16,0 3 3 15,-3 3 13-15,0 5 3 16,-2 0 9-16,-1 4 7 16,0 1-5-16,0 0 1 0,-1 2-6 15,1-2-3-15,0-2-8 16,0-2-6-1,3-2-7-15,0-5-7 16,1-1 0-16,1-4-7 0,2-2-3 16,0-3-2-16,1-3 0 15,0-1 0-15,0-3-1 16,0-3 0-16,1-2-1 16,-2-2 2-16,1-3-2 15,0-2 0-15,0-2-4 16,0-1-1-16,0-2-2 15,0 0-1-15,0-2-6 16,0-1 1-16,0 0-2 0,-1-2-4 16,0 0 5-16,0-1-2 15,0-1 3-15,-1 0-6 16,-1-1-19 0,1 0-37-16,-1 1-32 0,0 0-26 15,1 2-10-15,-3 0 2 16,0 4-5-16</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5:11.846"/>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37 427 89 0,'-7'2'81'0,"-2"-5"-42"15,2-2-14-15,2-3-11 16,3-3-6-16,-1-2-5 16,1-1-3-16,2-2 4 15,-1-1-3-15,1 0 2 0,0 0-2 16,2 0 4-16,0 0-1 16,2-2 3-16,0 1 0 15,3 1-2-15,0-1-1 16,3-1-3-16,2 1 6 15,1 1-5-15,2-1 3 16,1 3-6-16,1 2 5 16,2 1-4-16,0 1 5 0,0 3 1 15,2 2-3-15,-1 2 4 16,2 2 4-16,0 2 5 16,-2 0 4-1,0 4 3 1,-1 1 3-16,-1 2 5 15,-2 4-2-15,-1 2 2 16,-3 4-4-16,-1 3 1 0,-2 2-5 16,-1 3 3-16,-2 0-5 15,0 0 0-15,0 1 2 16,-1-1-4-16,0-3 1 16,-1-2-5-16,1 0 0 15,0-3-6-15,-2-2 2 16,2-1-4-16,-1-2-4 15,1-1 2-15,0-1-3 0,0-2 2 16,1-2-1-16,1-1 2 16,0-3-3-16,1-2 2 0,1-2-1 15,-1-4 0-15,1-2-1 16,1-2-4 0,-1-3 2-16,-1-2-5 15,1-2 1 1,-2-3 2-16,0-2-3 0,-1-2 3 15,0-2-3-15,-2-2 3 16,0-1-2-16,0 0 5 16,-1 0 1-16,0 2-6 15,0 0 6-15,2 4-5 16,-1 0 4-16,2 5-4 16,-1 3 1-16,1 2-9 15,0 4-3-15,1 2-4 16,1 3-1-16,0 1 0 15,1 3 0-15,-1 0 1 0,2 4 3 16,-1 0 3-16,0 0 5 16,0 2 5-16,-1 2 1 15,-2 3 2-15,0 1-1 16,-1 1 3-16,-2 5-4 16,-1 2 3-16,-2 2-1 15,0 2 3-15,-2 1-1 16,-1 1 9-16,-1 2 1 15,-1 0 0-15,2 0 3 16,-2-2-1-16,2-2 1 16,0 0-2-16,1-3 1 0,0-2-10 15,2-3-2-15,0-2 3 16,2-3-2-16,1-3 3 16,0-3 2-16,1-3 0 15,2-5 0-15,0-3-1 16,2-3 1-16,2-5-4 15,1-2 2-15,1-5-6 0,2-3-4 16,0-2-2 0,2-2-3-16,-2-1 3 0,2-1-5 15,-3 0 2-15,0 3-2 16,-2 1 3-16,-2 2 0 16,-1 3 0-16,-1 4-5 15,-4 3-8-15,1 3-2 0,-1 3-2 16,0 5-2-16,-3 3-1 31,6 1 2-31,-4 5 0 16,1 4 5-16,1 3 8 0,-2 3 5 15,1 4 6-15,-3 2-1 16,0 2 5-16,0 2 0 16,-3 0 5-16,0 0 4 15,0 1-2-15,-2-1 3 16,3-4-4-16,1-3 3 15,1-2-5-15,1-5 4 16,2-3-6-16,2-6 1 16,2-3 2-16,0-4 0 0,1-3-1 15,1-4-1 1,-1-2 3-16,1-1-5 16,-1-1 5-16,0 1-6 15,0-1 1-15,0 2-4 16,0 0 3-16,1 0-2 15,0 3 0-15,2 1 0 16,-2 0-4-16,1 2 0 0,0 0 2 16,-1 3 0-16,0 2 1 15,-2 2 0-15,-2 3 1 16,0 3-1-16,-2 2 3 16,-2 4-2-16,-1 2 2 15,0 3-1-15,0 2-3 0,-2 0 3 16,0 1-4-16,0 0 5 15,0-1-5-15,2-1 4 16,0-2-4-16,0-2 0 16,2-4 0-16,1-1 0 15,1-4 0-15,2-2 0 16,1-3 0-16,0-5-1 16,1-2 1-16,0-5 1 0,1-2-1 15,-2-4-1-15,0-3 3 16,1-4-3-16,0-1 2 15,-1-2-7-15,-1-1-7 16,3 1-12-16,-2 0-8 16,1 4 0-16,0 1-12 15,-1 3 0-15,-1 2-7 16,0 5 5-16,0 3 7 16,-1 2 12-16,1 3 5 0,-1 3 4 15,0 2 7-15,0 1 7 16,1 2 2-1,1 1 5-15,-1 3 1 16,0 0 1-16,1 1 8 0,-1 4 3 16,0 2 10-16,0 3 3 15,-3 3 13-15,0 4 3 16,-2 1 9-16,-1 4 7 16,0 3-5-16,0-1 1 0,-1 0-6 15,1-1-3-15,0-2-8 16,0-2-6-1,3-2-7-15,0-5-7 16,1-1 0-16,2-4-7 0,0-2-3 16,1-3-2-16,1-3 0 15,0-1 0-15,0-3-1 16,1-3 0-16,-1-2-1 16,0-2 2-16,0-3-2 15,0-2 0-15,0-2-4 16,0-1-1-16,0-1-2 15,0-2-1-15,0-1-6 16,0 0 1-16,1-2-2 0,-3-1-4 16,1 0 5-16,0-1-2 15,0-1 3-15,-1 0-6 16,-1-2-19 0,1 0-37-16,-1 2-32 0,0 0-26 15,1 3-10-15,-3-1 2 16,0 3-5-16</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423"/>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15,-1-1-3-15,1 0 2 0,0 0-2 16,2 0 4-16,0 0-1 16,2-1 3-16,0 0 0 15,3 1-2-15,0-1-1 16,3-1-3-16,2 1 6 15,1 1-5-15,2-1 3 16,1 3-6-16,1 2 5 16,2 1-4-16,0 1 5 0,0 3 1 15,2 2-3-15,-1 2 4 16,2 2 4-16,0 2 5 16,-2 0 4-1,0 4 3 1,-1 1 3-16,-1 2 5 15,-2 4-2-15,-1 2 2 16,-3 4-4-16,0 3 1 0,-4 2-5 16,0 3 3-16,-2 0-5 15,1 0 0-15,-2 1 2 16,0-3-4-16,0 0 1 16,-1-3-5-16,1-1 0 15,0-2-6-15,-2-2 2 16,2-1-4-16,-1-2-4 15,1-1 2-15,0 0-3 0,1-3 2 16,-1-2-1-16,2-1 2 16,0-3-3-16,1-2 2 0,1-2-1 15,-1-4 0-15,1-2-1 16,1-3-4 0,-1-1 2-16,-1-3-5 15,1-3 1 1,-2-1 2-16,0-4-3 0,0 0 3 15,-2-3-3-15,-1-1 3 16,0-2-2-16,0 0 5 16,-1 0 1-16,0 2-6 15,1 0 6-15,0 3-5 16,1 2 4-16,0 4-4 16,0 3 1-16,1 2-9 15,1 4-3-15,0 2-4 16,0 3-1-16,1 1 0 15,1 3 0-15,-1 0 1 0,2 4 3 16,-1 0 3-16,1 0 5 16,-2 2 5-16,0 2 1 15,-1 3 2-15,-2 1-1 16,0 1 3-16,-2 5-4 16,-1 2 3-16,-2 2-1 15,0 2 3-15,-2 1-1 16,-1 1 9-16,-1 2 1 15,0 0 0-15,0-1 3 16,0-1-1-16,1-2 1 16,-1 0-2-16,3-3 1 0,-1-2-10 15,2-3-2-15,0-2 3 16,2-4-2-16,0-1 3 16,1-4 2-16,2-4 0 15,0-3 0-15,1-4-1 16,2-3 1-16,2-5-4 15,1-2 2-15,1-5-6 0,3-3-4 16,-1-2-2 0,2-2-3-16,-2-2 3 0,2 2-5 15,-3-2 2-15,0 3-2 16,-2 1 3-16,-2 2 0 16,-1 3 0-16,-1 4-5 15,-3 3-8-15,-1 3-2 0,1 3-2 16,-2 5-2-16,-2 3-1 31,6 1 2-31,-4 5 0 16,2 4 5-16,-1 3 8 0,0 3 5 15,-1 4 6-15,-2 2-1 16,0 2 5-16,0 2 0 16,-3 0 5-16,0 0 4 15,0 0-2-15,-1 0 3 16,1-4-4-16,2-3 3 15,1-2-5-15,1-5 4 16,2-3-6-16,2-6 1 16,2-3 2-16,0-4 0 0,2-3-1 15,-1-5-1 1,0 0 3-16,1-2-5 16,-1-1 5-16,0 0-6 15,1 1 1-15,-2 1-4 16,1 0 3-16,1 1-2 15,0 2 0-15,2 0 0 16,-2 2-4-16,1 1 0 0,1 0 2 16,-2 3 0-16,-1 2 1 15,-1 2 0-15,-1 2 1 16,-2 5-1-16,-1 1 3 16,-1 3-2-16,-2 4 2 15,0 1-1-15,0 3-3 0,-3 0 3 16,1 1-4-16,0-1 5 15,1 0-5-15,1 0 4 16,0-3-4-16,0-2 0 16,1-4 0-16,2-1 0 15,1-4 0-15,2-2 0 16,1-3 0-16,0-5-1 16,1-3 1-16,0-3 1 0,1-3-1 15,-2-4-1-15,1-4 3 16,0-2-3-16,-1-2 2 15,0-2-7-15,0 0-7 16,1 0-12-16,0 0-8 16,-1 4 0-16,1 0-12 15,-1 5 0-15,0 1-7 16,-1 5 5-16,0 3 7 16,-1 2 12-16,0 3 5 0,1 3 4 15,-2 2 7-15,2 1 7 16,0 2 2-1,0 1 5-15,1 2 1 16,-1 2 1-16,0 0 8 0,1 4 3 16,-2 2 10-16,1 3 3 15,-2 3 13-15,-1 4 3 16,-2 1 9-16,-1 4 7 16,0 2-5-16,0-1 1 0,-1 2-6 15,1-2-3-15,0-2-8 16,0-2-6-1,3-2-7-15,-1-5-7 16,3-1 0-16,0-4-7 0,2-2-3 16,0-3-2-16,0-3 0 15,1-1 0-15,0-4-1 16,1-1 0-16,0-4-1 16,-1 0 2-16,0-4-2 15,0-2 0-15,0-2-4 16,0-1-1-16,-1-2-2 15,1 0-1-15,0-2-6 16,0-1 1-16,1 0-2 0,-2-2-4 16,0 0 5-16,0-1-2 15,-1-1 3-15,1 0-6 16,-2-2-19 0,1 1-37-16,-1 1-32 0,0 0-26 15,1 3-10-15,-4-1 2 16,1 3-5-16</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564"/>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15,-1-2-3-15,1 2 2 0,0-2-2 16,2 3 4-16,0-2-1 16,2-1 3-16,0 0 0 15,3 1-2-15,0-2-1 16,3 1-3-16,2-1 6 15,1 2-5-15,2 0 3 16,1 1-6-16,1 3 5 16,2 1-4-16,0 1 5 0,0 3 1 15,2 2-3-15,-2 2 4 16,3 3 4-16,0 1 5 16,-2 0 4-1,0 3 3 1,-1 2 3-16,-1 2 5 15,-2 4-2-15,-1 2 2 16,-2 4-4-16,-2 3 1 0,-3 2-5 16,0 3 3-16,-1 0-5 15,-1 1 0-15,-1-1 2 16,0-1-4-16,0-2 1 16,-1-2-5-16,1-1 0 15,0-2-6-15,-1-2 2 16,0-1-4-16,0-2-4 15,1-1 2-15,0 0-3 0,1-3 2 16,0-2-1-16,0-1 2 16,1-3-3-16,1-2 2 0,1-2-1 15,0-4 0-15,0-2-1 16,0-3-4 0,0-1 2-16,-1-4-5 15,2-1 1 1,-3-3 2-16,0-2-3 0,-1-2 3 15,-1 0-3-15,0-4 3 16,-2-1-2-16,1 1 5 16,-1-2 1-16,0 3-6 15,1 0 6-15,-1 4-5 16,2 1 4-16,0 3-4 16,1 4 1-16,-1 2-9 15,2 4-3-15,0 2-4 16,1 3-1-16,-1 1 0 15,2 3 0-15,0 0 1 0,0 4 3 16,0 0 3-16,1 0 5 16,-2 3 5-16,0 0 1 15,-1 4 2-15,-2 1-1 16,1 1 3-16,-4 5-4 16,0 2 3-16,-2 2-1 15,0 2 3-15,-2 1-1 16,-1 2 9-16,-1 0 1 15,0 1 0-15,0-1 3 16,0-1-1-16,1-2 1 16,0 0-2-16,1-3 1 0,0-2-10 15,2-3-2-15,0-2 3 16,2-4-2-16,0-1 3 16,1-4 2-16,2-4 0 15,0-3 0-15,1-4-1 16,2-3 1-16,2-5-4 15,1-2 2-15,1-6-6 0,3-1-4 16,-2-4-2 0,3 0-3-16,-1-2 3 0,0 0-5 15,-1 0 2-15,-2 1-2 16,0 2 3-16,-3 3 0 16,-2 2 0-16,0 3-5 15,-3 4-8-15,0 3-2 0,-1 3-2 16,-1 5-2-16,-2 3-1 31,6 2 2-31,-3 4 0 16,0 3 5-16,0 4 8 0,0 4 5 15,0 2 6-15,-3 3-1 16,0 2 5-16,0 2 0 16,-3 0 5-16,-1 1 4 15,2-1-2-15,-3-2 3 16,3-1-4-16,0-4 3 15,2-3-5-15,1-3 4 16,2-4-6-16,2-6 1 16,2-3 2-16,1-4 0 0,0-3-1 15,1-5-1 1,-1 0 3-16,0-3-5 16,1 1 5-16,-1-1-6 15,0 1 1-15,-1 1-4 16,1 0 3-16,1 2-2 15,0 1 0-15,1 0 0 16,-1 2-4-16,2 0 0 0,-1 2 2 16,-1 2 0-16,-1 1 1 15,-1 3 0-15,-1 3 1 16,-1 3-1-16,-2 3 3 16,-2 2-2-16,-1 3 2 15,0 3-1-15,0 1-3 0,-3 1 3 16,2 1-4-16,-1-1 5 15,0 0-5-15,2 0 4 16,0-3-4-16,0-2 0 16,1-4 0-16,3-1 0 15,0-4 0-15,2-2 0 16,0-3 0-16,1-5-1 16,2-3 1-16,-1-3 1 0,0-3-1 15,-1-4-1-15,1-4 3 16,0-2-3-16,-1-2 2 15,1-1-7-15,-2-1-7 16,2-1-12-16,0 2-8 16,0 2 0-16,-1 2-12 15,0 3 0-15,0 3-7 16,-1 4 5-16,0 2 7 16,-1 3 12-16,1 3 5 0,-1 3 4 15,0 2 7-15,0 1 7 16,1 2 2-1,0 1 5-15,1 3 1 16,-1 0 1-16,1 2 8 0,-1 2 3 16,0 3 10-16,0 3 3 15,-3 3 13-15,0 5 3 16,-2 0 9-16,-1 4 7 16,0 1-5-16,0 0 1 0,-1 2-6 15,1-2-3-15,0-2-8 16,0-2-6-1,3-2-7-15,0-5-7 16,1-1 0-16,1-4-7 0,2-2-3 16,0-3-2-16,1-3 0 15,0-1 0-15,0-3-1 16,0-3 0-16,1-2-1 16,-2-2 2-16,1-3-2 15,0-2 0-15,0-2-4 16,0-1-1-16,0-2-2 15,0 0-1-15,0-2-6 16,0-1 1-16,0 0-2 0,-1-2-4 16,0 0 5-16,0-1-2 15,0-1 3-15,-1 0-6 16,-1-1-19 0,1 0-37-16,-1 1-32 0,0 0-26 15,1 2-10-15,-3 0 2 16,0 4-5-16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423"/>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15,-1-1-3-15,1 0 2 0,0 0-2 16,2 0 4-16,0 0-1 16,2-1 3-16,0 0 0 15,3 1-2-15,0-1-1 16,3-1-3-16,2 1 6 15,1 1-5-15,2-1 3 16,1 3-6-16,1 2 5 16,2 1-4-16,0 1 5 0,0 3 1 15,2 2-3-15,-1 2 4 16,2 2 4-16,0 2 5 16,-2 0 4-1,0 4 3 1,-1 1 3-16,-1 2 5 15,-2 4-2-15,-1 2 2 16,-3 4-4-16,0 3 1 0,-4 2-5 16,0 3 3-16,-2 0-5 15,1 0 0-15,-2 1 2 16,0-3-4-16,0 0 1 16,-1-3-5-16,1-1 0 15,0-2-6-15,-2-2 2 16,2-1-4-16,-1-2-4 15,1-1 2-15,0 0-3 0,1-3 2 16,-1-2-1-16,2-1 2 16,0-3-3-16,1-2 2 0,1-2-1 15,-1-4 0-15,1-2-1 16,1-3-4 0,-1-1 2-16,-1-3-5 15,1-3 1 1,-2-1 2-16,0-4-3 0,0 0 3 15,-2-3-3-15,-1-1 3 16,0-2-2-16,0 0 5 16,-1 0 1-16,0 2-6 15,1 0 6-15,0 3-5 16,1 2 4-16,0 4-4 16,0 3 1-16,1 2-9 15,1 4-3-15,0 2-4 16,0 3-1-16,1 1 0 15,1 3 0-15,-1 0 1 0,2 4 3 16,-1 0 3-16,1 0 5 16,-2 2 5-16,0 2 1 15,-1 3 2-15,-2 1-1 16,0 1 3-16,-2 5-4 16,-1 2 3-16,-2 2-1 15,0 2 3-15,-2 1-1 16,-1 1 9-16,-1 2 1 15,0 0 0-15,0-1 3 16,0-1-1-16,1-2 1 16,-1 0-2-16,3-3 1 0,-1-2-10 15,2-3-2-15,0-2 3 16,2-4-2-16,0-1 3 16,1-4 2-16,2-4 0 15,0-3 0-15,1-4-1 16,2-3 1-16,2-5-4 15,1-2 2-15,1-5-6 0,3-3-4 16,-1-2-2 0,2-2-3-16,-2-2 3 0,2 2-5 15,-3-2 2-15,0 3-2 16,-2 1 3-16,-2 2 0 16,-1 3 0-16,-1 4-5 15,-3 3-8-15,-1 3-2 0,1 3-2 16,-2 5-2-16,-2 3-1 31,6 1 2-31,-4 5 0 16,2 4 5-16,-1 3 8 0,0 3 5 15,-1 4 6-15,-2 2-1 16,0 2 5-16,0 2 0 16,-3 0 5-16,0 0 4 15,0 0-2-15,-1 0 3 16,1-4-4-16,2-3 3 15,1-2-5-15,1-5 4 16,2-3-6-16,2-6 1 16,2-3 2-16,0-4 0 0,2-3-1 15,-1-5-1 1,0 0 3-16,1-2-5 16,-1-1 5-16,0 0-6 15,1 1 1-15,-2 1-4 16,1 0 3-16,1 1-2 15,0 2 0-15,2 0 0 16,-2 2-4-16,1 1 0 0,1 0 2 16,-2 3 0-16,-1 2 1 15,-1 2 0-15,-1 2 1 16,-2 5-1-16,-1 1 3 16,-1 3-2-16,-2 4 2 15,0 1-1-15,0 3-3 0,-3 0 3 16,1 1-4-16,0-1 5 15,1 0-5-15,1 0 4 16,0-3-4-16,0-2 0 16,1-4 0-16,2-1 0 15,1-4 0-15,2-2 0 16,1-3 0-16,0-5-1 16,1-3 1-16,0-3 1 0,1-3-1 15,-2-4-1-15,1-4 3 16,0-2-3-16,-1-2 2 15,0-2-7-15,0 0-7 16,1 0-12-16,0 0-8 16,-1 4 0-16,1 0-12 15,-1 5 0-15,0 1-7 16,-1 5 5-16,0 3 7 16,-1 2 12-16,0 3 5 0,1 3 4 15,-2 2 7-15,2 1 7 16,0 2 2-1,0 1 5-15,1 2 1 16,-1 2 1-16,0 0 8 0,1 4 3 16,-2 2 10-16,1 3 3 15,-2 3 13-15,-1 4 3 16,-2 1 9-16,-1 4 7 16,0 2-5-16,0-1 1 0,-1 2-6 15,1-2-3-15,0-2-8 16,0-2-6-1,3-2-7-15,-1-5-7 16,3-1 0-16,0-4-7 0,2-2-3 16,0-3-2-16,0-3 0 15,1-1 0-15,0-4-1 16,1-1 0-16,0-4-1 16,-1 0 2-16,0-4-2 15,0-2 0-15,0-2-4 16,0-1-1-16,-1-2-2 15,1 0-1-15,0-2-6 16,0-1 1-16,1 0-2 0,-2-2-4 16,0 0 5-16,0-1-2 15,-1-1 3-15,1 0-6 16,-2-2-19 0,1 1-37-16,-1 1-32 0,0 0-26 15,1 3-10-15,-4-1 2 16,1 3-5-16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564"/>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37 427 89 0,'-7'2'81'0,"-2"-6"-42"15,2-1-14-15,2-3-11 16,3-3-6-16,-1-1-5 16,1-2-3-16,2-2 4 15,-1-1-3-15,1 0 2 0,0 0-2 16,2 0 4-16,0 0-1 16,2-2 3-16,0 2 0 15,3-1-2-15,0 0-1 16,3 0-3-16,2-1 6 15,1 2-5-15,2 0 3 16,1 2-6-16,1 1 5 16,2 1-4-16,0 3 5 0,0 2 1 15,2 2-3-15,-1 2 4 16,2 2 4-16,0 2 5 16,-2 0 4-1,0 4 3 1,-1 1 3-16,-1 2 5 15,-2 3-2-15,-1 5 2 16,-3 2-4-16,-1 2 1 0,-2 3-5 16,-1 3 3-16,-2 0-5 15,0 0 0-15,0 1 2 16,-1-2-4-16,0-1 1 16,-1-3-5-16,1-1 0 15,0-2-6-15,-2-2 2 16,2-1-4-16,-1-2-4 15,1-1 2-15,0 0-3 0,0-3 2 16,1-1-1-16,1-3 2 16,0-2-3-16,1-2 2 0,1-2-1 15,-1-5 0-15,1 0-1 16,1-4-4 0,-1-2 2-16,-1-2-5 15,1-2 1 1,-2-3 2-16,0-2-3 0,-1-1 3 15,0-3-3-15,-2-2 3 16,0-1-2-16,0 1 5 16,-1-2 1-16,0 3-6 15,0 1 6-15,2 1-5 16,-1 3 4-16,2 4-4 16,-1 2 1-16,1 4-9 15,0 3-3-15,1 2-4 16,1 3-1-16,0 1 0 15,1 3 0-15,-1 0 1 0,2 4 3 16,-1 0 3-16,0 0 5 16,0 2 5-16,-1 2 1 15,-2 3 2-15,0 0-1 16,-1 3 3-16,-2 4-4 16,-1 2 3-16,-2 2-1 15,0 2 3-15,-2 1-1 16,-1 2 9-16,-1 0 1 15,-1 1 0-15,2 0 3 16,-2-2-1-16,2-2 1 16,0 0-2-16,1-3 1 0,0-2-10 15,2-3-2-15,0-2 3 16,2-4-2-16,1-1 3 16,0-4 2-16,1-3 0 15,2-4 0-15,0-4-1 16,2-5 1-16,2-2-4 15,1-4 2-15,1-4-6 0,3-2-4 16,-1-3-2 0,2-2-3-16,-2-1 3 0,2-1-5 15,-3 1 2-15,0 1-2 16,-2 2 3-16,-2 3 0 16,-1 2 0-16,-1 4-5 15,-4 2-8-15,1 4-2 0,-1 3-2 16,0 4-2-16,-3 4-1 31,6 2 2-31,-4 4 0 16,1 4 5-16,1 4 8 0,-2 2 5 15,1 3 6-15,-3 4-1 16,0 0 5-16,0 3 0 16,-3 0 5-16,0 0 4 15,0 1-2-15,-2-1 3 16,3-4-4-16,1-3 3 15,1-3-5-15,1-3 4 16,2-4-6-16,2-6 1 16,2-3 2-16,0-5 0 0,1-2-1 15,1-4-1 1,-1-1 3-16,1-3-5 16,-1 1 5-16,0-1-6 15,0 1 1-15,0 1-4 16,0 0 3-16,1 1-2 15,0 1 0-15,2 2 0 16,-2 1-4-16,1 0 0 0,0 2 2 16,-1 1 0-16,0 3 1 15,-2 2 0-15,-2 3 1 16,0 3-1-16,-2 2 3 16,-2 4-2-16,-1 2 2 15,0 3-1-15,0 2-3 0,-2 0 3 16,0 1-4-16,0-1 5 15,0 0-5-15,2 0 4 16,0-4-4-16,0-1 0 16,2-3 0-16,1-2 0 15,1-4 0-15,2-2 0 16,1-3 0-16,0-5-1 16,1-3 1-16,0-3 1 0,1-4-1 15,-2-3-1-15,0-3 3 16,1-3-3-16,0-2 2 15,-1-2-7-15,-1-1-7 16,3 1-12-16,-2 1-8 16,1 2 0-16,0 2-12 15,-1 3 0-15,-1 3-7 16,0 4 5-16,0 1 7 16,-1 5 12-16,1 2 5 0,-1 3 4 15,0 2 7-15,0 1 7 16,1 2 2-1,1 1 5-15,-1 2 1 16,0 3 1-16,1-1 8 0,-1 4 3 16,0 2 10-16,0 2 3 15,-3 4 13-15,0 4 3 16,-2 2 9-16,-1 2 7 16,0 4-5-16,0-2 1 0,-1 2-6 15,1-3-3-15,0 0-8 16,0-3-6-1,3-2-7-15,0-4-7 16,1-3 0-16,2-2-7 0,0-4-3 16,1-2-2-16,1-3 0 15,0-1 0-15,0-3-1 16,1-3 0-16,-1-2-1 16,0-2 2-16,0-3-2 15,0-2 0-15,0-1-4 16,0-3-1-16,0 0-2 15,0-2-1-15,0-2-6 16,0 1 1-16,1-2-2 0,-3 0-4 16,1-1 5-16,0-1-2 15,0-1 3-15,-1 0-6 16,-1-2-19 0,1 0-37-16,-1 2-32 0,0 1-26 15,1 1-10-15,-3 0 2 16,0 4-5-16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5:11.846"/>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37 427 89 0,'-7'2'81'0,"-2"-5"-42"15,2-2-14-15,2-3-11 16,3-3-6-16,-1-2-5 16,1-1-3-16,2-2 4 15,-1-1-3-15,1 0 2 0,0 0-2 16,2 0 4-16,0 0-1 16,2-2 3-16,0 1 0 15,3 1-2-15,0-1-1 16,3-1-3-16,2 1 6 15,1 1-5-15,2-1 3 16,1 3-6-16,1 2 5 16,2 1-4-16,0 1 5 0,0 3 1 15,2 2-3-15,-1 2 4 16,2 2 4-16,0 2 5 16,-2 0 4-1,0 4 3 1,-1 1 3-16,-1 2 5 15,-2 4-2-15,-1 2 2 16,-3 4-4-16,-1 3 1 0,-2 2-5 16,-1 3 3-16,-2 0-5 15,0 0 0-15,0 1 2 16,-1-1-4-16,0-3 1 16,-1-2-5-16,1 0 0 15,0-3-6-15,-2-2 2 16,2-1-4-16,-1-2-4 15,1-1 2-15,0-1-3 0,0-2 2 16,1-2-1-16,1-1 2 16,0-3-3-16,1-2 2 0,1-2-1 15,-1-4 0-15,1-2-1 16,1-2-4 0,-1-3 2-16,-1-2-5 15,1-2 1 1,-2-3 2-16,0-2-3 0,-1-2 3 15,0-2-3-15,-2-2 3 16,0-1-2-16,0 0 5 16,-1 0 1-16,0 2-6 15,0 0 6-15,2 4-5 16,-1 0 4-16,2 5-4 16,-1 3 1-16,1 2-9 15,0 4-3-15,1 2-4 16,1 3-1-16,0 1 0 15,1 3 0-15,-1 0 1 0,2 4 3 16,-1 0 3-16,0 0 5 16,0 2 5-16,-1 2 1 15,-2 3 2-15,0 1-1 16,-1 1 3-16,-2 5-4 16,-1 2 3-16,-2 2-1 15,0 2 3-15,-2 1-1 16,-1 1 9-16,-1 2 1 15,-1 0 0-15,2 0 3 16,-2-2-1-16,2-2 1 16,0 0-2-16,1-3 1 0,0-2-10 15,2-3-2-15,0-2 3 16,2-3-2-16,1-3 3 16,0-3 2-16,1-3 0 15,2-5 0-15,0-3-1 16,2-3 1-16,2-5-4 15,1-2 2-15,1-5-6 0,2-3-4 16,0-2-2 0,2-2-3-16,-2-1 3 0,2-1-5 15,-3 0 2-15,0 3-2 16,-2 1 3-16,-2 2 0 16,-1 3 0-16,-1 4-5 15,-4 3-8-15,1 3-2 0,-1 3-2 16,0 5-2-16,-3 3-1 31,6 1 2-31,-4 5 0 16,1 4 5-16,1 3 8 0,-2 3 5 15,1 4 6-15,-3 2-1 16,0 2 5-16,0 2 0 16,-3 0 5-16,0 0 4 15,0 1-2-15,-2-1 3 16,3-4-4-16,1-3 3 15,1-2-5-15,1-5 4 16,2-3-6-16,2-6 1 16,2-3 2-16,0-4 0 0,1-3-1 15,1-4-1 1,-1-2 3-16,1-1-5 16,-1-1 5-16,0 1-6 15,0-1 1-15,0 2-4 16,0 0 3-16,1 0-2 15,0 3 0-15,2 1 0 16,-2 0-4-16,1 2 0 0,0 0 2 16,-1 3 0-16,0 2 1 15,-2 2 0-15,-2 3 1 16,0 3-1-16,-2 2 3 16,-2 4-2-16,-1 2 2 15,0 3-1-15,0 2-3 0,-2 0 3 16,0 1-4-16,0 0 5 15,0-1-5-15,2-1 4 16,0-2-4-16,0-2 0 16,2-4 0-16,1-1 0 15,1-4 0-15,2-2 0 16,1-3 0-16,0-5-1 16,1-2 1-16,0-5 1 0,1-2-1 15,-2-4-1-15,0-3 3 16,1-4-3-16,0-1 2 15,-1-2-7-15,-1-1-7 16,3 1-12-16,-2 0-8 16,1 4 0-16,0 1-12 15,-1 3 0-15,-1 2-7 16,0 5 5-16,0 3 7 16,-1 2 12-16,1 3 5 0,-1 3 4 15,0 2 7-15,0 1 7 16,1 2 2-1,1 1 5-15,-1 3 1 16,0 0 1-16,1 1 8 0,-1 4 3 16,0 2 10-16,0 3 3 15,-3 3 13-15,0 4 3 16,-2 1 9-16,-1 4 7 16,0 3-5-16,0-1 1 0,-1 0-6 15,1-1-3-15,0-2-8 16,0-2-6-1,3-2-7-15,0-5-7 16,1-1 0-16,2-4-7 0,0-2-3 16,1-3-2-16,1-3 0 15,0-1 0-15,0-3-1 16,1-3 0-16,-1-2-1 16,0-2 2-16,0-3-2 15,0-2 0-15,0-2-4 16,0-1-1-16,0-1-2 15,0-2-1-15,0-1-6 16,0 0 1-16,1-2-2 0,-3-1-4 16,1 0 5-16,0-1-2 15,0-1 3-15,-1 0-6 16,-1-2-19 0,1 0-37-16,-1 2-32 0,0 0-26 15,1 3-10-15,-3-1 2 16,0 3-5-16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423"/>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15,-1-1-3-15,1 0 2 0,0 0-2 16,2 0 4-16,0 0-1 16,2-1 3-16,0 0 0 15,3 1-2-15,0-1-1 16,3-1-3-16,2 1 6 15,1 1-5-15,2-1 3 16,1 3-6-16,1 2 5 16,2 1-4-16,0 1 5 0,0 3 1 15,2 2-3-15,-1 2 4 16,2 2 4-16,0 2 5 16,-2 0 4-1,0 4 3 1,-1 1 3-16,-1 2 5 15,-2 4-2-15,-1 2 2 16,-3 4-4-16,0 3 1 0,-4 2-5 16,0 3 3-16,-2 0-5 15,1 0 0-15,-2 1 2 16,0-3-4-16,0 0 1 16,-1-3-5-16,1-1 0 15,0-2-6-15,-2-2 2 16,2-1-4-16,-1-2-4 15,1-1 2-15,0 0-3 0,1-3 2 16,-1-2-1-16,2-1 2 16,0-3-3-16,1-2 2 0,1-2-1 15,-1-4 0-15,1-2-1 16,1-3-4 0,-1-1 2-16,-1-3-5 15,1-3 1 1,-2-1 2-16,0-4-3 0,0 0 3 15,-2-3-3-15,-1-1 3 16,0-2-2-16,0 0 5 16,-1 0 1-16,0 2-6 15,1 0 6-15,0 3-5 16,1 2 4-16,0 4-4 16,0 3 1-16,1 2-9 15,1 4-3-15,0 2-4 16,0 3-1-16,1 1 0 15,1 3 0-15,-1 0 1 0,2 4 3 16,-1 0 3-16,1 0 5 16,-2 2 5-16,0 2 1 15,-1 3 2-15,-2 1-1 16,0 1 3-16,-2 5-4 16,-1 2 3-16,-2 2-1 15,0 2 3-15,-2 1-1 16,-1 1 9-16,-1 2 1 15,0 0 0-15,0-1 3 16,0-1-1-16,1-2 1 16,-1 0-2-16,3-3 1 0,-1-2-10 15,2-3-2-15,0-2 3 16,2-4-2-16,0-1 3 16,1-4 2-16,2-4 0 15,0-3 0-15,1-4-1 16,2-3 1-16,2-5-4 15,1-2 2-15,1-5-6 0,3-3-4 16,-1-2-2 0,2-2-3-16,-2-2 3 0,2 2-5 15,-3-2 2-15,0 3-2 16,-2 1 3-16,-2 2 0 16,-1 3 0-16,-1 4-5 15,-3 3-8-15,-1 3-2 0,1 3-2 16,-2 5-2-16,-2 3-1 31,6 1 2-31,-4 5 0 16,2 4 5-16,-1 3 8 0,0 3 5 15,-1 4 6-15,-2 2-1 16,0 2 5-16,0 2 0 16,-3 0 5-16,0 0 4 15,0 0-2-15,-1 0 3 16,1-4-4-16,2-3 3 15,1-2-5-15,1-5 4 16,2-3-6-16,2-6 1 16,2-3 2-16,0-4 0 0,2-3-1 15,-1-5-1 1,0 0 3-16,1-2-5 16,-1-1 5-16,0 0-6 15,1 1 1-15,-2 1-4 16,1 0 3-16,1 1-2 15,0 2 0-15,2 0 0 16,-2 2-4-16,1 1 0 0,1 0 2 16,-2 3 0-16,-1 2 1 15,-1 2 0-15,-1 2 1 16,-2 5-1-16,-1 1 3 16,-1 3-2-16,-2 4 2 15,0 1-1-15,0 3-3 0,-3 0 3 16,1 1-4-16,0-1 5 15,1 0-5-15,1 0 4 16,0-3-4-16,0-2 0 16,1-4 0-16,2-1 0 15,1-4 0-15,2-2 0 16,1-3 0-16,0-5-1 16,1-3 1-16,0-3 1 0,1-3-1 15,-2-4-1-15,1-4 3 16,0-2-3-16,-1-2 2 15,0-2-7-15,0 0-7 16,1 0-12-16,0 0-8 16,-1 4 0-16,1 0-12 15,-1 5 0-15,0 1-7 16,-1 5 5-16,0 3 7 16,-1 2 12-16,0 3 5 0,1 3 4 15,-2 2 7-15,2 1 7 16,0 2 2-1,0 1 5-15,1 2 1 16,-1 2 1-16,0 0 8 0,1 4 3 16,-2 2 10-16,1 3 3 15,-2 3 13-15,-1 4 3 16,-2 1 9-16,-1 4 7 16,0 2-5-16,0-1 1 0,-1 2-6 15,1-2-3-15,0-2-8 16,0-2-6-1,3-2-7-15,-1-5-7 16,3-1 0-16,0-4-7 0,2-2-3 16,0-3-2-16,0-3 0 15,1-1 0-15,0-4-1 16,1-1 0-16,0-4-1 16,-1 0 2-16,0-4-2 15,0-2 0-15,0-2-4 16,0-1-1-16,-1-2-2 15,1 0-1-15,0-2-6 16,0-1 1-16,1 0-2 0,-2-2-4 16,0 0 5-16,0-1-2 15,-1-1 3-15,1 0-6 16,-2-2-19 0,1 1-37-16,-1 1-32 0,0 0-26 15,1 3-10-15,-4-1 2 16,1 3-5-16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564"/>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37 427 89 0,'-7'2'81'0,"-2"-6"-42"15,2-1-14-15,2-3-11 16,3-3-6-16,-1-1-5 16,1-2-3-16,2-2 4 15,-1-1-3-15,1 0 2 0,0 0-2 16,2 0 4-16,0 0-1 16,2-2 3-16,0 2 0 15,3-1-2-15,0 0-1 16,3 0-3-16,2-1 6 15,1 2-5-15,2 0 3 16,1 2-6-16,1 1 5 16,2 1-4-16,0 3 5 0,0 2 1 15,2 2-3-15,-1 2 4 16,2 2 4-16,0 2 5 16,-2 0 4-1,0 4 3 1,-1 1 3-16,-1 2 5 15,-2 3-2-15,-1 5 2 16,-3 2-4-16,-1 2 1 0,-2 3-5 16,-1 3 3-16,-2 0-5 15,0 0 0-15,0 1 2 16,-1-2-4-16,0-1 1 16,-1-3-5-16,1-1 0 15,0-2-6-15,-2-2 2 16,2-1-4-16,-1-2-4 15,1-1 2-15,0 0-3 0,0-3 2 16,1-1-1-16,1-3 2 16,0-2-3-16,1-2 2 0,1-2-1 15,-1-5 0-15,1 0-1 16,1-4-4 0,-1-2 2-16,-1-2-5 15,1-2 1 1,-2-3 2-16,0-2-3 0,-1-1 3 15,0-3-3-15,-2-2 3 16,0-1-2-16,0 1 5 16,-1-2 1-16,0 3-6 15,0 1 6-15,2 1-5 16,-1 3 4-16,2 4-4 16,-1 2 1-16,1 4-9 15,0 3-3-15,1 2-4 16,1 3-1-16,0 1 0 15,1 3 0-15,-1 0 1 0,2 4 3 16,-1 0 3-16,0 0 5 16,0 2 5-16,-1 2 1 15,-2 3 2-15,0 0-1 16,-1 3 3-16,-2 4-4 16,-1 2 3-16,-2 2-1 15,0 2 3-15,-2 1-1 16,-1 2 9-16,-1 0 1 15,-1 1 0-15,2 0 3 16,-2-2-1-16,2-2 1 16,0 0-2-16,1-3 1 0,0-2-10 15,2-3-2-15,0-2 3 16,2-4-2-16,1-1 3 16,0-4 2-16,1-3 0 15,2-4 0-15,0-4-1 16,2-5 1-16,2-2-4 15,1-4 2-15,1-4-6 0,3-2-4 16,-1-3-2 0,2-2-3-16,-2-1 3 0,2-1-5 15,-3 1 2-15,0 1-2 16,-2 2 3-16,-2 3 0 16,-1 2 0-16,-1 4-5 15,-4 2-8-15,1 4-2 0,-1 3-2 16,0 4-2-16,-3 4-1 31,6 2 2-31,-4 4 0 16,1 4 5-16,1 4 8 0,-2 2 5 15,1 3 6-15,-3 4-1 16,0 0 5-16,0 3 0 16,-3 0 5-16,0 0 4 15,0 1-2-15,-2-1 3 16,3-4-4-16,1-3 3 15,1-3-5-15,1-3 4 16,2-4-6-16,2-6 1 16,2-3 2-16,0-5 0 0,1-2-1 15,1-4-1 1,-1-1 3-16,1-3-5 16,-1 1 5-16,0-1-6 15,0 1 1-15,0 1-4 16,0 0 3-16,1 1-2 15,0 1 0-15,2 2 0 16,-2 1-4-16,1 0 0 0,0 2 2 16,-1 1 0-16,0 3 1 15,-2 2 0-15,-2 3 1 16,0 3-1-16,-2 2 3 16,-2 4-2-16,-1 2 2 15,0 3-1-15,0 2-3 0,-2 0 3 16,0 1-4-16,0-1 5 15,0 0-5-15,2 0 4 16,0-4-4-16,0-1 0 16,2-3 0-16,1-2 0 15,1-4 0-15,2-2 0 16,1-3 0-16,0-5-1 16,1-3 1-16,0-3 1 0,1-4-1 15,-2-3-1-15,0-3 3 16,1-3-3-16,0-2 2 15,-1-2-7-15,-1-1-7 16,3 1-12-16,-2 1-8 16,1 2 0-16,0 2-12 15,-1 3 0-15,-1 3-7 16,0 4 5-16,0 1 7 16,-1 5 12-16,1 2 5 0,-1 3 4 15,0 2 7-15,0 1 7 16,1 2 2-1,1 1 5-15,-1 2 1 16,0 3 1-16,1-1 8 0,-1 4 3 16,0 2 10-16,0 2 3 15,-3 4 13-15,0 4 3 16,-2 2 9-16,-1 2 7 16,0 4-5-16,0-2 1 0,-1 2-6 15,1-3-3-15,0 0-8 16,0-3-6-1,3-2-7-15,0-4-7 16,1-3 0-16,2-2-7 0,0-4-3 16,1-2-2-16,1-3 0 15,0-1 0-15,0-3-1 16,1-3 0-16,-1-2-1 16,0-2 2-16,0-3-2 15,0-2 0-15,0-1-4 16,0-3-1-16,0 0-2 15,0-2-1-15,0-2-6 16,0 1 1-16,1-2-2 0,-3 0-4 16,1-1 5-16,0-1-2 15,0-1 3-15,-1 0-6 16,-1-2-19 0,1 0-37-16,-1 2-32 0,0 1-26 15,1 1-10-15,-3 0 2 16,0 4-5-16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5:11.846"/>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37 427 89 0,'-7'2'81'0,"-2"-5"-42"15,2-2-14-15,2-3-11 16,3-3-6-16,-1-2-5 16,1-1-3-16,2-2 4 15,-1-1-3-15,1 0 2 0,0 0-2 16,2 0 4-16,0 0-1 16,2-2 3-16,0 1 0 15,3 1-2-15,0-1-1 16,3-1-3-16,2 1 6 15,1 1-5-15,2-1 3 16,1 3-6-16,1 2 5 16,2 1-4-16,0 1 5 0,0 3 1 15,2 2-3-15,-1 2 4 16,2 2 4-16,0 2 5 16,-2 0 4-1,0 4 3 1,-1 1 3-16,-1 2 5 15,-2 4-2-15,-1 2 2 16,-3 4-4-16,-1 3 1 0,-2 2-5 16,-1 3 3-16,-2 0-5 15,0 0 0-15,0 1 2 16,-1-1-4-16,0-3 1 16,-1-2-5-16,1 0 0 15,0-3-6-15,-2-2 2 16,2-1-4-16,-1-2-4 15,1-1 2-15,0-1-3 0,0-2 2 16,1-2-1-16,1-1 2 16,0-3-3-16,1-2 2 0,1-2-1 15,-1-4 0-15,1-2-1 16,1-2-4 0,-1-3 2-16,-1-2-5 15,1-2 1 1,-2-3 2-16,0-2-3 0,-1-2 3 15,0-2-3-15,-2-2 3 16,0-1-2-16,0 0 5 16,-1 0 1-16,0 2-6 15,0 0 6-15,2 4-5 16,-1 0 4-16,2 5-4 16,-1 3 1-16,1 2-9 15,0 4-3-15,1 2-4 16,1 3-1-16,0 1 0 15,1 3 0-15,-1 0 1 0,2 4 3 16,-1 0 3-16,0 0 5 16,0 2 5-16,-1 2 1 15,-2 3 2-15,0 1-1 16,-1 1 3-16,-2 5-4 16,-1 2 3-16,-2 2-1 15,0 2 3-15,-2 1-1 16,-1 1 9-16,-1 2 1 15,-1 0 0-15,2 0 3 16,-2-2-1-16,2-2 1 16,0 0-2-16,1-3 1 0,0-2-10 15,2-3-2-15,0-2 3 16,2-3-2-16,1-3 3 16,0-3 2-16,1-3 0 15,2-5 0-15,0-3-1 16,2-3 1-16,2-5-4 15,1-2 2-15,1-5-6 0,2-3-4 16,0-2-2 0,2-2-3-16,-2-1 3 0,2-1-5 15,-3 0 2-15,0 3-2 16,-2 1 3-16,-2 2 0 16,-1 3 0-16,-1 4-5 15,-4 3-8-15,1 3-2 0,-1 3-2 16,0 5-2-16,-3 3-1 31,6 1 2-31,-4 5 0 16,1 4 5-16,1 3 8 0,-2 3 5 15,1 4 6-15,-3 2-1 16,0 2 5-16,0 2 0 16,-3 0 5-16,0 0 4 15,0 1-2-15,-2-1 3 16,3-4-4-16,1-3 3 15,1-2-5-15,1-5 4 16,2-3-6-16,2-6 1 16,2-3 2-16,0-4 0 0,1-3-1 15,1-4-1 1,-1-2 3-16,1-1-5 16,-1-1 5-16,0 1-6 15,0-1 1-15,0 2-4 16,0 0 3-16,1 0-2 15,0 3 0-15,2 1 0 16,-2 0-4-16,1 2 0 0,0 0 2 16,-1 3 0-16,0 2 1 15,-2 2 0-15,-2 3 1 16,0 3-1-16,-2 2 3 16,-2 4-2-16,-1 2 2 15,0 3-1-15,0 2-3 0,-2 0 3 16,0 1-4-16,0 0 5 15,0-1-5-15,2-1 4 16,0-2-4-16,0-2 0 16,2-4 0-16,1-1 0 15,1-4 0-15,2-2 0 16,1-3 0-16,0-5-1 16,1-2 1-16,0-5 1 0,1-2-1 15,-2-4-1-15,0-3 3 16,1-4-3-16,0-1 2 15,-1-2-7-15,-1-1-7 16,3 1-12-16,-2 0-8 16,1 4 0-16,0 1-12 15,-1 3 0-15,-1 2-7 16,0 5 5-16,0 3 7 16,-1 2 12-16,1 3 5 0,-1 3 4 15,0 2 7-15,0 1 7 16,1 2 2-1,1 1 5-15,-1 3 1 16,0 0 1-16,1 1 8 0,-1 4 3 16,0 2 10-16,0 3 3 15,-3 3 13-15,0 4 3 16,-2 1 9-16,-1 4 7 16,0 3-5-16,0-1 1 0,-1 0-6 15,1-1-3-15,0-2-8 16,0-2-6-1,3-2-7-15,0-5-7 16,1-1 0-16,2-4-7 0,0-2-3 16,1-3-2-16,1-3 0 15,0-1 0-15,0-3-1 16,1-3 0-16,-1-2-1 16,0-2 2-16,0-3-2 15,0-2 0-15,0-2-4 16,0-1-1-16,0-1-2 15,0-2-1-15,0-1-6 16,0 0 1-16,1-2-2 0,-3-1-4 16,1 0 5-16,0-1-2 15,0-1 3-15,-1 0-6 16,-1-2-19 0,1 0-37-16,-1 2-32 0,0 0-26 15,1 3-10-15,-3-1 2 16,0 3-5-16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423"/>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15,-1-1-3-15,1 0 2 0,0 0-2 16,2 0 4-16,0 0-1 16,2-1 3-16,0 0 0 15,3 1-2-15,0-1-1 16,3-1-3-16,2 1 6 15,1 1-5-15,2-1 3 16,1 3-6-16,1 2 5 16,2 1-4-16,0 1 5 0,0 3 1 15,2 2-3-15,-1 2 4 16,2 2 4-16,0 2 5 16,-2 0 4-1,0 4 3 1,-1 1 3-16,-1 2 5 15,-2 4-2-15,-1 2 2 16,-3 4-4-16,0 3 1 0,-4 2-5 16,0 3 3-16,-2 0-5 15,1 0 0-15,-2 1 2 16,0-3-4-16,0 0 1 16,-1-3-5-16,1-1 0 15,0-2-6-15,-2-2 2 16,2-1-4-16,-1-2-4 15,1-1 2-15,0 0-3 0,1-3 2 16,-1-2-1-16,2-1 2 16,0-3-3-16,1-2 2 0,1-2-1 15,-1-4 0-15,1-2-1 16,1-3-4 0,-1-1 2-16,-1-3-5 15,1-3 1 1,-2-1 2-16,0-4-3 0,0 0 3 15,-2-3-3-15,-1-1 3 16,0-2-2-16,0 0 5 16,-1 0 1-16,0 2-6 15,1 0 6-15,0 3-5 16,1 2 4-16,0 4-4 16,0 3 1-16,1 2-9 15,1 4-3-15,0 2-4 16,0 3-1-16,1 1 0 15,1 3 0-15,-1 0 1 0,2 4 3 16,-1 0 3-16,1 0 5 16,-2 2 5-16,0 2 1 15,-1 3 2-15,-2 1-1 16,0 1 3-16,-2 5-4 16,-1 2 3-16,-2 2-1 15,0 2 3-15,-2 1-1 16,-1 1 9-16,-1 2 1 15,0 0 0-15,0-1 3 16,0-1-1-16,1-2 1 16,-1 0-2-16,3-3 1 0,-1-2-10 15,2-3-2-15,0-2 3 16,2-4-2-16,0-1 3 16,1-4 2-16,2-4 0 15,0-3 0-15,1-4-1 16,2-3 1-16,2-5-4 15,1-2 2-15,1-5-6 0,3-3-4 16,-1-2-2 0,2-2-3-16,-2-2 3 0,2 2-5 15,-3-2 2-15,0 3-2 16,-2 1 3-16,-2 2 0 16,-1 3 0-16,-1 4-5 15,-3 3-8-15,-1 3-2 0,1 3-2 16,-2 5-2-16,-2 3-1 31,6 1 2-31,-4 5 0 16,2 4 5-16,-1 3 8 0,0 3 5 15,-1 4 6-15,-2 2-1 16,0 2 5-16,0 2 0 16,-3 0 5-16,0 0 4 15,0 0-2-15,-1 0 3 16,1-4-4-16,2-3 3 15,1-2-5-15,1-5 4 16,2-3-6-16,2-6 1 16,2-3 2-16,0-4 0 0,2-3-1 15,-1-5-1 1,0 0 3-16,1-2-5 16,-1-1 5-16,0 0-6 15,1 1 1-15,-2 1-4 16,1 0 3-16,1 1-2 15,0 2 0-15,2 0 0 16,-2 2-4-16,1 1 0 0,1 0 2 16,-2 3 0-16,-1 2 1 15,-1 2 0-15,-1 2 1 16,-2 5-1-16,-1 1 3 16,-1 3-2-16,-2 4 2 15,0 1-1-15,0 3-3 0,-3 0 3 16,1 1-4-16,0-1 5 15,1 0-5-15,1 0 4 16,0-3-4-16,0-2 0 16,1-4 0-16,2-1 0 15,1-4 0-15,2-2 0 16,1-3 0-16,0-5-1 16,1-3 1-16,0-3 1 0,1-3-1 15,-2-4-1-15,1-4 3 16,0-2-3-16,-1-2 2 15,0-2-7-15,0 0-7 16,1 0-12-16,0 0-8 16,-1 4 0-16,1 0-12 15,-1 5 0-15,0 1-7 16,-1 5 5-16,0 3 7 16,-1 2 12-16,0 3 5 0,1 3 4 15,-2 2 7-15,2 1 7 16,0 2 2-1,0 1 5-15,1 2 1 16,-1 2 1-16,0 0 8 0,1 4 3 16,-2 2 10-16,1 3 3 15,-2 3 13-15,-1 4 3 16,-2 1 9-16,-1 4 7 16,0 2-5-16,0-1 1 0,-1 2-6 15,1-2-3-15,0-2-8 16,0-2-6-1,3-2-7-15,-1-5-7 16,3-1 0-16,0-4-7 0,2-2-3 16,0-3-2-16,0-3 0 15,1-1 0-15,0-4-1 16,1-1 0-16,0-4-1 16,-1 0 2-16,0-4-2 15,0-2 0-15,0-2-4 16,0-1-1-16,-1-2-2 15,1 0-1-15,0-2-6 16,0-1 1-16,1 0-2 0,-2-2-4 16,0 0 5-16,0-1-2 15,-1-1 3-15,1 0-6 16,-2-2-19 0,1 1-37-16,-1 1-32 0,0 0-26 15,1 3-10-15,-4-1 2 16,1 3-5-16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1023" units="dev"/>
          <inkml:channel name="T" type="integer" max="2.14748E9" units="dev"/>
        </inkml:traceFormat>
        <inkml:channelProperties>
          <inkml:channelProperty channel="X" name="resolution" value="1181.21851" units="1/cm"/>
          <inkml:channelProperty channel="Y" name="resolution" value="2093.73804" units="1/cm"/>
          <inkml:channelProperty channel="F" name="resolution" value="6.53591E-7" units="1/dev"/>
          <inkml:channelProperty channel="T" name="resolution" value="1" units="1/dev"/>
        </inkml:channelProperties>
      </inkml:inkSource>
      <inkml:timestamp xml:id="ts0" timeString="2015-05-20T19:57:14.564"/>
    </inkml:context>
    <inkml:brush xml:id="br0">
      <inkml:brushProperty name="width" value="0.05833" units="cm"/>
      <inkml:brushProperty name="height" value="0.05833" units="cm"/>
      <inkml:brushProperty name="color" value="#C00000"/>
      <inkml:brushProperty name="transparency" value="191"/>
      <inkml:brushProperty name="fitToCurve" value="1"/>
    </inkml:brush>
  </inkml:definitions>
  <inkml:trace contextRef="#ctx0" brushRef="#br0">37 426 89 0,'-7'2'81'0,"-2"-5"-42"15,2-2-14-15,2-3-11 16,3-3-6-16,-1-2-5 16,1-1-3-16,2-2 4 15,-1-2-3-15,1 2 2 0,0-2-2 16,2 3 4-16,0-2-1 16,2-1 3-16,0 0 0 15,3 1-2-15,0-2-1 16,3 1-3-16,2-1 6 15,1 2-5-15,2 0 3 16,1 1-6-16,1 3 5 16,2 1-4-16,0 1 5 0,0 3 1 15,2 2-3-15,-2 2 4 16,3 3 4-16,0 1 5 16,-2 0 4-1,0 3 3 1,-1 2 3-16,-1 2 5 15,-2 4-2-15,-1 2 2 16,-2 4-4-16,-2 3 1 0,-3 2-5 16,0 3 3-16,-1 0-5 15,-1 1 0-15,-1-1 2 16,0-1-4-16,0-2 1 16,-1-2-5-16,1-1 0 15,0-2-6-15,-1-2 2 16,0-1-4-16,0-2-4 15,1-1 2-15,0 0-3 0,1-3 2 16,0-2-1-16,0-1 2 16,1-3-3-16,1-2 2 0,1-2-1 15,0-4 0-15,0-2-1 16,0-3-4 0,0-1 2-16,-1-4-5 15,2-1 1 1,-3-3 2-16,0-2-3 0,-1-2 3 15,-1 0-3-15,0-4 3 16,-2-1-2-16,1 1 5 16,-1-2 1-16,0 3-6 15,1 0 6-15,-1 4-5 16,2 1 4-16,0 3-4 16,1 4 1-16,-1 2-9 15,2 4-3-15,0 2-4 16,1 3-1-16,-1 1 0 15,2 3 0-15,0 0 1 0,0 4 3 16,0 0 3-16,1 0 5 16,-2 3 5-16,0 0 1 15,-1 4 2-15,-2 1-1 16,1 1 3-16,-4 5-4 16,0 2 3-16,-2 2-1 15,0 2 3-15,-2 1-1 16,-1 2 9-16,-1 0 1 15,0 1 0-15,0-1 3 16,0-1-1-16,1-2 1 16,0 0-2-16,1-3 1 0,0-2-10 15,2-3-2-15,0-2 3 16,2-4-2-16,0-1 3 16,1-4 2-16,2-4 0 15,0-3 0-15,1-4-1 16,2-3 1-16,2-5-4 15,1-2 2-15,1-6-6 0,3-1-4 16,-2-4-2 0,3 0-3-16,-1-2 3 0,0 0-5 15,-1 0 2-15,-2 1-2 16,0 2 3-16,-3 3 0 16,-2 2 0-16,0 3-5 15,-3 4-8-15,0 3-2 0,-1 3-2 16,-1 5-2-16,-2 3-1 31,6 2 2-31,-3 4 0 16,0 3 5-16,0 4 8 0,0 4 5 15,0 2 6-15,-3 3-1 16,0 2 5-16,0 2 0 16,-3 0 5-16,-1 1 4 15,2-1-2-15,-3-2 3 16,3-1-4-16,0-4 3 15,2-3-5-15,1-3 4 16,2-4-6-16,2-6 1 16,2-3 2-16,1-4 0 0,0-3-1 15,1-5-1 1,-1 0 3-16,0-3-5 16,1 1 5-16,-1-1-6 15,0 1 1-15,-1 1-4 16,1 0 3-16,1 2-2 15,0 1 0-15,1 0 0 16,-1 2-4-16,2 0 0 0,-1 2 2 16,-1 2 0-16,-1 1 1 15,-1 3 0-15,-1 3 1 16,-1 3-1-16,-2 3 3 16,-2 2-2-16,-1 3 2 15,0 3-1-15,0 1-3 0,-3 1 3 16,2 1-4-16,-1-1 5 15,0 0-5-15,2 0 4 16,0-3-4-16,0-2 0 16,1-4 0-16,3-1 0 15,0-4 0-15,2-2 0 16,0-3 0-16,1-5-1 16,2-3 1-16,-1-3 1 0,0-3-1 15,-1-4-1-15,1-4 3 16,0-2-3-16,-1-2 2 15,1-1-7-15,-2-1-7 16,2-1-12-16,0 2-8 16,0 2 0-16,-1 2-12 15,0 3 0-15,0 3-7 16,-1 4 5-16,0 2 7 16,-1 3 12-16,1 3 5 0,-1 3 4 15,0 2 7-15,0 1 7 16,1 2 2-1,0 1 5-15,1 3 1 16,-1 0 1-16,1 2 8 0,-1 2 3 16,0 3 10-16,0 3 3 15,-3 3 13-15,0 5 3 16,-2 0 9-16,-1 4 7 16,0 1-5-16,0 0 1 0,-1 2-6 15,1-2-3-15,0-2-8 16,0-2-6-1,3-2-7-15,0-5-7 16,1-1 0-16,1-4-7 0,2-2-3 16,0-3-2-16,1-3 0 15,0-1 0-15,0-3-1 16,0-3 0-16,1-2-1 16,-2-2 2-16,1-3-2 15,0-2 0-15,0-2-4 16,0-1-1-16,0-2-2 15,0 0-1-15,0-2-6 16,0-1 1-16,0 0-2 0,-1-2-4 16,0 0 5-16,0-1-2 15,0-1 3-15,-1 0-6 16,-1-1-19 0,1 0-37-16,-1 1-32 0,0 0-26 15,1 2-10-15,-3 0 2 16,0 4-5-16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AF375D-E344-427E-B59C-47B4552042AA}" type="datetimeFigureOut">
              <a:rPr lang="en-US" smtClean="0"/>
              <a:t>9/20/2016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59C748-BD6B-44C7-9E58-FE5721705273}" type="slidenum">
              <a:rPr lang="en-US" smtClean="0"/>
              <a:t>‹#›</a:t>
            </a:fld>
            <a:endParaRPr lang="en-US"/>
          </a:p>
        </p:txBody>
      </p:sp>
    </p:spTree>
    <p:extLst>
      <p:ext uri="{BB962C8B-B14F-4D97-AF65-F5344CB8AC3E}">
        <p14:creationId xmlns:p14="http://schemas.microsoft.com/office/powerpoint/2010/main" val="3133855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59C748-BD6B-44C7-9E58-FE5721705273}" type="slidenum">
              <a:rPr lang="en-US" smtClean="0"/>
              <a:t>2</a:t>
            </a:fld>
            <a:endParaRPr lang="en-US"/>
          </a:p>
        </p:txBody>
      </p:sp>
    </p:spTree>
    <p:extLst>
      <p:ext uri="{BB962C8B-B14F-4D97-AF65-F5344CB8AC3E}">
        <p14:creationId xmlns:p14="http://schemas.microsoft.com/office/powerpoint/2010/main" val="2007598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59C748-BD6B-44C7-9E58-FE5721705273}" type="slidenum">
              <a:rPr lang="en-US" smtClean="0"/>
              <a:t>3</a:t>
            </a:fld>
            <a:endParaRPr lang="en-US"/>
          </a:p>
        </p:txBody>
      </p:sp>
    </p:spTree>
    <p:extLst>
      <p:ext uri="{BB962C8B-B14F-4D97-AF65-F5344CB8AC3E}">
        <p14:creationId xmlns:p14="http://schemas.microsoft.com/office/powerpoint/2010/main" val="2007598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59C748-BD6B-44C7-9E58-FE5721705273}" type="slidenum">
              <a:rPr lang="en-US" smtClean="0"/>
              <a:t>4</a:t>
            </a:fld>
            <a:endParaRPr lang="en-US"/>
          </a:p>
        </p:txBody>
      </p:sp>
    </p:spTree>
    <p:extLst>
      <p:ext uri="{BB962C8B-B14F-4D97-AF65-F5344CB8AC3E}">
        <p14:creationId xmlns:p14="http://schemas.microsoft.com/office/powerpoint/2010/main" val="428666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59C748-BD6B-44C7-9E58-FE5721705273}" type="slidenum">
              <a:rPr lang="en-US" smtClean="0"/>
              <a:t>5</a:t>
            </a:fld>
            <a:endParaRPr lang="en-US"/>
          </a:p>
        </p:txBody>
      </p:sp>
    </p:spTree>
    <p:extLst>
      <p:ext uri="{BB962C8B-B14F-4D97-AF65-F5344CB8AC3E}">
        <p14:creationId xmlns:p14="http://schemas.microsoft.com/office/powerpoint/2010/main" val="428666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59C748-BD6B-44C7-9E58-FE5721705273}" type="slidenum">
              <a:rPr lang="en-US" smtClean="0"/>
              <a:t>6</a:t>
            </a:fld>
            <a:endParaRPr lang="en-US"/>
          </a:p>
        </p:txBody>
      </p:sp>
    </p:spTree>
    <p:extLst>
      <p:ext uri="{BB962C8B-B14F-4D97-AF65-F5344CB8AC3E}">
        <p14:creationId xmlns:p14="http://schemas.microsoft.com/office/powerpoint/2010/main" val="428666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DE1EBA-94E1-4E00-8479-F7B7B13A6B6F}"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3744073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DE1EBA-94E1-4E00-8479-F7B7B13A6B6F}"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987214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DE1EBA-94E1-4E00-8479-F7B7B13A6B6F}"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748788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2DE1EBA-94E1-4E00-8479-F7B7B13A6B6F}"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3720362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DE1EBA-94E1-4E00-8479-F7B7B13A6B6F}"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585138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DE1EBA-94E1-4E00-8479-F7B7B13A6B6F}"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1988798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DE1EBA-94E1-4E00-8479-F7B7B13A6B6F}" type="datetimeFigureOut">
              <a:rPr lang="en-US" smtClean="0"/>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78727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2DE1EBA-94E1-4E00-8479-F7B7B13A6B6F}" type="datetimeFigureOut">
              <a:rPr lang="en-US" smtClean="0"/>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535907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DE1EBA-94E1-4E00-8479-F7B7B13A6B6F}" type="datetimeFigureOut">
              <a:rPr lang="en-US" smtClean="0"/>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238631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DE1EBA-94E1-4E00-8479-F7B7B13A6B6F}"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561464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DE1EBA-94E1-4E00-8479-F7B7B13A6B6F}"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480EF-E026-4556-AC96-E9BA555C205D}" type="slidenum">
              <a:rPr lang="en-US" smtClean="0"/>
              <a:t>‹#›</a:t>
            </a:fld>
            <a:endParaRPr lang="en-US"/>
          </a:p>
        </p:txBody>
      </p:sp>
    </p:spTree>
    <p:extLst>
      <p:ext uri="{BB962C8B-B14F-4D97-AF65-F5344CB8AC3E}">
        <p14:creationId xmlns:p14="http://schemas.microsoft.com/office/powerpoint/2010/main" val="59928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3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DE1EBA-94E1-4E00-8479-F7B7B13A6B6F}" type="datetimeFigureOut">
              <a:rPr lang="en-US" smtClean="0"/>
              <a:t>9/20/2016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B480EF-E026-4556-AC96-E9BA555C205D}" type="slidenum">
              <a:rPr lang="en-US" smtClean="0"/>
              <a:t>‹#›</a:t>
            </a:fld>
            <a:endParaRPr lang="en-US"/>
          </a:p>
        </p:txBody>
      </p:sp>
    </p:spTree>
    <p:extLst>
      <p:ext uri="{BB962C8B-B14F-4D97-AF65-F5344CB8AC3E}">
        <p14:creationId xmlns:p14="http://schemas.microsoft.com/office/powerpoint/2010/main" val="1164754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customXml" Target="../ink/ink2.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customXml" Target="../ink/ink4.xml"/><Relationship Id="rId7" Type="http://schemas.openxmlformats.org/officeDocument/2006/relationships/customXml" Target="../ink/ink6.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customXml" Target="../ink/ink5.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customXml" Target="../ink/ink7.xml"/><Relationship Id="rId7" Type="http://schemas.openxmlformats.org/officeDocument/2006/relationships/customXml" Target="../ink/ink9.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customXml" Target="../ink/ink8.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customXml" Target="../ink/ink10.xml"/><Relationship Id="rId7" Type="http://schemas.openxmlformats.org/officeDocument/2006/relationships/customXml" Target="../ink/ink1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customXml" Target="../ink/ink11.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customXml" Target="../ink/ink13.xml"/><Relationship Id="rId7" Type="http://schemas.openxmlformats.org/officeDocument/2006/relationships/customXml" Target="../ink/ink15.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customXml" Target="../ink/ink14.x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3198"/>
            <a:ext cx="7886700" cy="1325563"/>
          </a:xfrm>
        </p:spPr>
        <p:txBody>
          <a:bodyPr>
            <a:normAutofit/>
          </a:bodyPr>
          <a:lstStyle/>
          <a:p>
            <a:r>
              <a:rPr lang="en-US" sz="5400" b="1" dirty="0" smtClean="0"/>
              <a:t>Build-A-Cell Assessment </a:t>
            </a:r>
            <a:endParaRPr lang="en-US" sz="5400" b="1" dirty="0"/>
          </a:p>
        </p:txBody>
      </p:sp>
      <p:sp>
        <p:nvSpPr>
          <p:cNvPr id="3" name="Content Placeholder 2"/>
          <p:cNvSpPr>
            <a:spLocks noGrp="1"/>
          </p:cNvSpPr>
          <p:nvPr>
            <p:ph idx="1"/>
          </p:nvPr>
        </p:nvSpPr>
        <p:spPr>
          <a:xfrm>
            <a:off x="464748" y="1285090"/>
            <a:ext cx="7886700" cy="2849892"/>
          </a:xfrm>
        </p:spPr>
        <p:txBody>
          <a:bodyPr>
            <a:normAutofit fontScale="92500" lnSpcReduction="20000"/>
          </a:bodyPr>
          <a:lstStyle/>
          <a:p>
            <a:r>
              <a:rPr lang="en-US" smtClean="0"/>
              <a:t>Open and edit </a:t>
            </a:r>
            <a:r>
              <a:rPr lang="en-US" dirty="0" smtClean="0"/>
              <a:t>in PowerPoint</a:t>
            </a:r>
          </a:p>
          <a:p>
            <a:r>
              <a:rPr lang="en-US" dirty="0" smtClean="0"/>
              <a:t>Drag the organelles and labels at the appropriate places in the cell.</a:t>
            </a:r>
          </a:p>
          <a:p>
            <a:r>
              <a:rPr lang="en-US" dirty="0" smtClean="0"/>
              <a:t>Move objects by dragging them (grab the text box) with the move cursor (4-way arrow)</a:t>
            </a:r>
          </a:p>
          <a:p>
            <a:pPr lvl="1"/>
            <a:r>
              <a:rPr lang="en-US" dirty="0" smtClean="0"/>
              <a:t>If you resize them, press &lt;Ctrl – Z &gt; to undo </a:t>
            </a:r>
            <a:endParaRPr lang="en-US" dirty="0"/>
          </a:p>
          <a:p>
            <a:r>
              <a:rPr lang="en-US" dirty="0" smtClean="0"/>
              <a:t>When done editing in PowerPoint, print to OneNote in your </a:t>
            </a:r>
            <a:r>
              <a:rPr lang="en-US" u="sng" dirty="0" smtClean="0"/>
              <a:t>CELLS TAB </a:t>
            </a:r>
            <a:r>
              <a:rPr lang="en-US" dirty="0" smtClean="0"/>
              <a:t>for grading.</a:t>
            </a:r>
            <a:endParaRPr lang="en-US" dirty="0"/>
          </a:p>
        </p:txBody>
      </p:sp>
      <p:sp>
        <p:nvSpPr>
          <p:cNvPr id="5" name="TextBox 4"/>
          <p:cNvSpPr txBox="1"/>
          <p:nvPr/>
        </p:nvSpPr>
        <p:spPr>
          <a:xfrm>
            <a:off x="715994" y="3811232"/>
            <a:ext cx="8022565" cy="2831544"/>
          </a:xfrm>
          <a:prstGeom prst="rect">
            <a:avLst/>
          </a:prstGeom>
          <a:noFill/>
        </p:spPr>
        <p:txBody>
          <a:bodyPr wrap="square" rtlCol="0">
            <a:spAutoFit/>
          </a:bodyPr>
          <a:lstStyle/>
          <a:p>
            <a:endParaRPr lang="en-US" dirty="0"/>
          </a:p>
          <a:p>
            <a:r>
              <a:rPr lang="en-US" b="1" dirty="0"/>
              <a:t>MS-LS1-2   From Molecules to Organisms: Structures and Processes </a:t>
            </a:r>
          </a:p>
          <a:p>
            <a:r>
              <a:rPr lang="en-US" dirty="0"/>
              <a:t>Students who demonstrate understanding can: </a:t>
            </a:r>
          </a:p>
          <a:p>
            <a:r>
              <a:rPr lang="en-US" dirty="0"/>
              <a:t>MS-LS1-2.</a:t>
            </a:r>
          </a:p>
          <a:p>
            <a:r>
              <a:rPr lang="en-US" dirty="0"/>
              <a:t> Develop and use a model to describe  the function of a cell as a whole and ways parts of cells  contribute to the function.   </a:t>
            </a:r>
            <a:r>
              <a:rPr lang="en-US" sz="1400" dirty="0"/>
              <a:t>[Clarification Statement: Emphasis is on the cell functioning as a whole system and the primary role of identified parts of the cell, specifically the nucleus, chloroplasts, mitochondria, cell membrane, and cell wall.] [Assessment Boundary: Assessment of organelle structure/function relationships is limited to the cell wall and cell membrane. Assessment of the function of the other organelles is limited to their relationship to the whole cell. Assessment does not include the biochemical function of cells or cell parts.] </a:t>
            </a:r>
          </a:p>
        </p:txBody>
      </p:sp>
    </p:spTree>
    <p:extLst>
      <p:ext uri="{BB962C8B-B14F-4D97-AF65-F5344CB8AC3E}">
        <p14:creationId xmlns:p14="http://schemas.microsoft.com/office/powerpoint/2010/main" val="3717769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reeform 18"/>
          <p:cNvSpPr/>
          <p:nvPr/>
        </p:nvSpPr>
        <p:spPr>
          <a:xfrm>
            <a:off x="100625" y="1231723"/>
            <a:ext cx="6300138" cy="4912777"/>
          </a:xfrm>
          <a:custGeom>
            <a:avLst/>
            <a:gdLst>
              <a:gd name="connsiteX0" fmla="*/ 492042 w 6250158"/>
              <a:gd name="connsiteY0" fmla="*/ 241476 h 4913010"/>
              <a:gd name="connsiteX1" fmla="*/ 1059308 w 6250158"/>
              <a:gd name="connsiteY1" fmla="*/ 29809 h 4913010"/>
              <a:gd name="connsiteX2" fmla="*/ 2143042 w 6250158"/>
              <a:gd name="connsiteY2" fmla="*/ 21343 h 4913010"/>
              <a:gd name="connsiteX3" fmla="*/ 3607775 w 6250158"/>
              <a:gd name="connsiteY3" fmla="*/ 216076 h 4913010"/>
              <a:gd name="connsiteX4" fmla="*/ 4852375 w 6250158"/>
              <a:gd name="connsiteY4" fmla="*/ 12876 h 4913010"/>
              <a:gd name="connsiteX5" fmla="*/ 6029242 w 6250158"/>
              <a:gd name="connsiteY5" fmla="*/ 114476 h 4913010"/>
              <a:gd name="connsiteX6" fmla="*/ 6249375 w 6250158"/>
              <a:gd name="connsiteY6" fmla="*/ 690209 h 4913010"/>
              <a:gd name="connsiteX7" fmla="*/ 6063108 w 6250158"/>
              <a:gd name="connsiteY7" fmla="*/ 1494543 h 4913010"/>
              <a:gd name="connsiteX8" fmla="*/ 5224908 w 6250158"/>
              <a:gd name="connsiteY8" fmla="*/ 1697743 h 4913010"/>
              <a:gd name="connsiteX9" fmla="*/ 4352842 w 6250158"/>
              <a:gd name="connsiteY9" fmla="*/ 2129543 h 4913010"/>
              <a:gd name="connsiteX10" fmla="*/ 5428108 w 6250158"/>
              <a:gd name="connsiteY10" fmla="*/ 3611209 h 4913010"/>
              <a:gd name="connsiteX11" fmla="*/ 6080042 w 6250158"/>
              <a:gd name="connsiteY11" fmla="*/ 4593343 h 4913010"/>
              <a:gd name="connsiteX12" fmla="*/ 3760175 w 6250158"/>
              <a:gd name="connsiteY12" fmla="*/ 4906609 h 4913010"/>
              <a:gd name="connsiteX13" fmla="*/ 1050842 w 6250158"/>
              <a:gd name="connsiteY13" fmla="*/ 4364743 h 4913010"/>
              <a:gd name="connsiteX14" fmla="*/ 68708 w 6250158"/>
              <a:gd name="connsiteY14" fmla="*/ 3323343 h 4913010"/>
              <a:gd name="connsiteX15" fmla="*/ 127975 w 6250158"/>
              <a:gd name="connsiteY15" fmla="*/ 1697743 h 4913010"/>
              <a:gd name="connsiteX16" fmla="*/ 492042 w 6250158"/>
              <a:gd name="connsiteY16" fmla="*/ 241476 h 4913010"/>
              <a:gd name="connsiteX0" fmla="*/ 492042 w 6250158"/>
              <a:gd name="connsiteY0" fmla="*/ 241476 h 4913010"/>
              <a:gd name="connsiteX1" fmla="*/ 1059308 w 6250158"/>
              <a:gd name="connsiteY1" fmla="*/ 29809 h 4913010"/>
              <a:gd name="connsiteX2" fmla="*/ 2143042 w 6250158"/>
              <a:gd name="connsiteY2" fmla="*/ 21343 h 4913010"/>
              <a:gd name="connsiteX3" fmla="*/ 3607775 w 6250158"/>
              <a:gd name="connsiteY3" fmla="*/ 216076 h 4913010"/>
              <a:gd name="connsiteX4" fmla="*/ 4852375 w 6250158"/>
              <a:gd name="connsiteY4" fmla="*/ 12876 h 4913010"/>
              <a:gd name="connsiteX5" fmla="*/ 6029242 w 6250158"/>
              <a:gd name="connsiteY5" fmla="*/ 114476 h 4913010"/>
              <a:gd name="connsiteX6" fmla="*/ 6249375 w 6250158"/>
              <a:gd name="connsiteY6" fmla="*/ 690209 h 4913010"/>
              <a:gd name="connsiteX7" fmla="*/ 6063108 w 6250158"/>
              <a:gd name="connsiteY7" fmla="*/ 1494543 h 4913010"/>
              <a:gd name="connsiteX8" fmla="*/ 5224908 w 6250158"/>
              <a:gd name="connsiteY8" fmla="*/ 1697743 h 4913010"/>
              <a:gd name="connsiteX9" fmla="*/ 5953042 w 6250158"/>
              <a:gd name="connsiteY9" fmla="*/ 2451276 h 4913010"/>
              <a:gd name="connsiteX10" fmla="*/ 5428108 w 6250158"/>
              <a:gd name="connsiteY10" fmla="*/ 3611209 h 4913010"/>
              <a:gd name="connsiteX11" fmla="*/ 6080042 w 6250158"/>
              <a:gd name="connsiteY11" fmla="*/ 4593343 h 4913010"/>
              <a:gd name="connsiteX12" fmla="*/ 3760175 w 6250158"/>
              <a:gd name="connsiteY12" fmla="*/ 4906609 h 4913010"/>
              <a:gd name="connsiteX13" fmla="*/ 1050842 w 6250158"/>
              <a:gd name="connsiteY13" fmla="*/ 4364743 h 4913010"/>
              <a:gd name="connsiteX14" fmla="*/ 68708 w 6250158"/>
              <a:gd name="connsiteY14" fmla="*/ 3323343 h 4913010"/>
              <a:gd name="connsiteX15" fmla="*/ 127975 w 6250158"/>
              <a:gd name="connsiteY15" fmla="*/ 1697743 h 4913010"/>
              <a:gd name="connsiteX16" fmla="*/ 492042 w 6250158"/>
              <a:gd name="connsiteY16" fmla="*/ 241476 h 4913010"/>
              <a:gd name="connsiteX0" fmla="*/ 492042 w 6249599"/>
              <a:gd name="connsiteY0" fmla="*/ 241476 h 4913010"/>
              <a:gd name="connsiteX1" fmla="*/ 1059308 w 6249599"/>
              <a:gd name="connsiteY1" fmla="*/ 29809 h 4913010"/>
              <a:gd name="connsiteX2" fmla="*/ 2143042 w 6249599"/>
              <a:gd name="connsiteY2" fmla="*/ 21343 h 4913010"/>
              <a:gd name="connsiteX3" fmla="*/ 3607775 w 6249599"/>
              <a:gd name="connsiteY3" fmla="*/ 216076 h 4913010"/>
              <a:gd name="connsiteX4" fmla="*/ 4852375 w 6249599"/>
              <a:gd name="connsiteY4" fmla="*/ 12876 h 4913010"/>
              <a:gd name="connsiteX5" fmla="*/ 6029242 w 6249599"/>
              <a:gd name="connsiteY5" fmla="*/ 114476 h 4913010"/>
              <a:gd name="connsiteX6" fmla="*/ 6249375 w 6249599"/>
              <a:gd name="connsiteY6" fmla="*/ 690209 h 4913010"/>
              <a:gd name="connsiteX7" fmla="*/ 6063108 w 6249599"/>
              <a:gd name="connsiteY7" fmla="*/ 1494543 h 4913010"/>
              <a:gd name="connsiteX8" fmla="*/ 5707508 w 6249599"/>
              <a:gd name="connsiteY8" fmla="*/ 1867076 h 4913010"/>
              <a:gd name="connsiteX9" fmla="*/ 5953042 w 6249599"/>
              <a:gd name="connsiteY9" fmla="*/ 2451276 h 4913010"/>
              <a:gd name="connsiteX10" fmla="*/ 5428108 w 6249599"/>
              <a:gd name="connsiteY10" fmla="*/ 3611209 h 4913010"/>
              <a:gd name="connsiteX11" fmla="*/ 6080042 w 6249599"/>
              <a:gd name="connsiteY11" fmla="*/ 4593343 h 4913010"/>
              <a:gd name="connsiteX12" fmla="*/ 3760175 w 6249599"/>
              <a:gd name="connsiteY12" fmla="*/ 4906609 h 4913010"/>
              <a:gd name="connsiteX13" fmla="*/ 1050842 w 6249599"/>
              <a:gd name="connsiteY13" fmla="*/ 4364743 h 4913010"/>
              <a:gd name="connsiteX14" fmla="*/ 68708 w 6249599"/>
              <a:gd name="connsiteY14" fmla="*/ 3323343 h 4913010"/>
              <a:gd name="connsiteX15" fmla="*/ 127975 w 6249599"/>
              <a:gd name="connsiteY15" fmla="*/ 1697743 h 4913010"/>
              <a:gd name="connsiteX16" fmla="*/ 492042 w 6249599"/>
              <a:gd name="connsiteY16" fmla="*/ 241476 h 4913010"/>
              <a:gd name="connsiteX0" fmla="*/ 492042 w 6300138"/>
              <a:gd name="connsiteY0" fmla="*/ 241476 h 4912777"/>
              <a:gd name="connsiteX1" fmla="*/ 1059308 w 6300138"/>
              <a:gd name="connsiteY1" fmla="*/ 29809 h 4912777"/>
              <a:gd name="connsiteX2" fmla="*/ 2143042 w 6300138"/>
              <a:gd name="connsiteY2" fmla="*/ 21343 h 4912777"/>
              <a:gd name="connsiteX3" fmla="*/ 3607775 w 6300138"/>
              <a:gd name="connsiteY3" fmla="*/ 216076 h 4912777"/>
              <a:gd name="connsiteX4" fmla="*/ 4852375 w 6300138"/>
              <a:gd name="connsiteY4" fmla="*/ 12876 h 4912777"/>
              <a:gd name="connsiteX5" fmla="*/ 6029242 w 6300138"/>
              <a:gd name="connsiteY5" fmla="*/ 114476 h 4912777"/>
              <a:gd name="connsiteX6" fmla="*/ 6249375 w 6300138"/>
              <a:gd name="connsiteY6" fmla="*/ 690209 h 4912777"/>
              <a:gd name="connsiteX7" fmla="*/ 6063108 w 6300138"/>
              <a:gd name="connsiteY7" fmla="*/ 1494543 h 4912777"/>
              <a:gd name="connsiteX8" fmla="*/ 5707508 w 6300138"/>
              <a:gd name="connsiteY8" fmla="*/ 1867076 h 4912777"/>
              <a:gd name="connsiteX9" fmla="*/ 5953042 w 6300138"/>
              <a:gd name="connsiteY9" fmla="*/ 2451276 h 4912777"/>
              <a:gd name="connsiteX10" fmla="*/ 6190108 w 6300138"/>
              <a:gd name="connsiteY10" fmla="*/ 3653542 h 4912777"/>
              <a:gd name="connsiteX11" fmla="*/ 6080042 w 6300138"/>
              <a:gd name="connsiteY11" fmla="*/ 4593343 h 4912777"/>
              <a:gd name="connsiteX12" fmla="*/ 3760175 w 6300138"/>
              <a:gd name="connsiteY12" fmla="*/ 4906609 h 4912777"/>
              <a:gd name="connsiteX13" fmla="*/ 1050842 w 6300138"/>
              <a:gd name="connsiteY13" fmla="*/ 4364743 h 4912777"/>
              <a:gd name="connsiteX14" fmla="*/ 68708 w 6300138"/>
              <a:gd name="connsiteY14" fmla="*/ 3323343 h 4912777"/>
              <a:gd name="connsiteX15" fmla="*/ 127975 w 6300138"/>
              <a:gd name="connsiteY15" fmla="*/ 1697743 h 4912777"/>
              <a:gd name="connsiteX16" fmla="*/ 492042 w 6300138"/>
              <a:gd name="connsiteY16" fmla="*/ 241476 h 4912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300138" h="4912777">
                <a:moveTo>
                  <a:pt x="492042" y="241476"/>
                </a:moveTo>
                <a:cubicBezTo>
                  <a:pt x="647264" y="-36513"/>
                  <a:pt x="784141" y="66498"/>
                  <a:pt x="1059308" y="29809"/>
                </a:cubicBezTo>
                <a:cubicBezTo>
                  <a:pt x="1334475" y="-6880"/>
                  <a:pt x="1718298" y="-9701"/>
                  <a:pt x="2143042" y="21343"/>
                </a:cubicBezTo>
                <a:cubicBezTo>
                  <a:pt x="2567786" y="52387"/>
                  <a:pt x="3156220" y="217487"/>
                  <a:pt x="3607775" y="216076"/>
                </a:cubicBezTo>
                <a:cubicBezTo>
                  <a:pt x="4059330" y="214665"/>
                  <a:pt x="4448797" y="29809"/>
                  <a:pt x="4852375" y="12876"/>
                </a:cubicBezTo>
                <a:cubicBezTo>
                  <a:pt x="5255953" y="-4057"/>
                  <a:pt x="5796409" y="1587"/>
                  <a:pt x="6029242" y="114476"/>
                </a:cubicBezTo>
                <a:cubicBezTo>
                  <a:pt x="6262075" y="227365"/>
                  <a:pt x="6243731" y="460198"/>
                  <a:pt x="6249375" y="690209"/>
                </a:cubicBezTo>
                <a:cubicBezTo>
                  <a:pt x="6255019" y="920220"/>
                  <a:pt x="6153419" y="1298399"/>
                  <a:pt x="6063108" y="1494543"/>
                </a:cubicBezTo>
                <a:cubicBezTo>
                  <a:pt x="5972797" y="1690688"/>
                  <a:pt x="5725852" y="1707621"/>
                  <a:pt x="5707508" y="1867076"/>
                </a:cubicBezTo>
                <a:cubicBezTo>
                  <a:pt x="5689164" y="2026531"/>
                  <a:pt x="5872609" y="2153532"/>
                  <a:pt x="5953042" y="2451276"/>
                </a:cubicBezTo>
                <a:cubicBezTo>
                  <a:pt x="6033475" y="2749020"/>
                  <a:pt x="6168941" y="3296531"/>
                  <a:pt x="6190108" y="3653542"/>
                </a:cubicBezTo>
                <a:cubicBezTo>
                  <a:pt x="6211275" y="4010553"/>
                  <a:pt x="6485031" y="4384499"/>
                  <a:pt x="6080042" y="4593343"/>
                </a:cubicBezTo>
                <a:cubicBezTo>
                  <a:pt x="5675053" y="4802187"/>
                  <a:pt x="4598375" y="4944709"/>
                  <a:pt x="3760175" y="4906609"/>
                </a:cubicBezTo>
                <a:cubicBezTo>
                  <a:pt x="2921975" y="4868509"/>
                  <a:pt x="1666087" y="4628621"/>
                  <a:pt x="1050842" y="4364743"/>
                </a:cubicBezTo>
                <a:cubicBezTo>
                  <a:pt x="435597" y="4100865"/>
                  <a:pt x="222519" y="3767843"/>
                  <a:pt x="68708" y="3323343"/>
                </a:cubicBezTo>
                <a:cubicBezTo>
                  <a:pt x="-85103" y="2878843"/>
                  <a:pt x="57419" y="2214210"/>
                  <a:pt x="127975" y="1697743"/>
                </a:cubicBezTo>
                <a:cubicBezTo>
                  <a:pt x="198531" y="1181276"/>
                  <a:pt x="336820" y="519465"/>
                  <a:pt x="492042" y="241476"/>
                </a:cubicBezTo>
                <a:close/>
              </a:path>
            </a:pathLst>
          </a:custGeom>
          <a:noFill/>
          <a:ln w="1270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4614333" cy="636601"/>
          </a:xfrm>
        </p:spPr>
        <p:txBody>
          <a:bodyPr>
            <a:noAutofit/>
          </a:bodyPr>
          <a:lstStyle/>
          <a:p>
            <a:r>
              <a:rPr lang="en-US" sz="4000" dirty="0" smtClean="0"/>
              <a:t>Build an Animal Cell</a:t>
            </a:r>
            <a:endParaRPr lang="en-US" sz="4000" dirty="0"/>
          </a:p>
        </p:txBody>
      </p:sp>
      <p:sp>
        <p:nvSpPr>
          <p:cNvPr id="3" name="Subtitle 2"/>
          <p:cNvSpPr>
            <a:spLocks noGrp="1"/>
          </p:cNvSpPr>
          <p:nvPr>
            <p:ph type="subTitle" idx="1"/>
          </p:nvPr>
        </p:nvSpPr>
        <p:spPr>
          <a:xfrm>
            <a:off x="4487333" y="25403"/>
            <a:ext cx="4579352" cy="434999"/>
          </a:xfrm>
        </p:spPr>
        <p:txBody>
          <a:bodyPr/>
          <a:lstStyle/>
          <a:p>
            <a:r>
              <a:rPr lang="en-US" dirty="0" smtClean="0"/>
              <a:t>Move the cell parts and label them</a:t>
            </a:r>
            <a:endParaRPr lang="en-US" dirty="0"/>
          </a:p>
        </p:txBody>
      </p:sp>
      <p:grpSp>
        <p:nvGrpSpPr>
          <p:cNvPr id="24" name="Group 23"/>
          <p:cNvGrpSpPr/>
          <p:nvPr/>
        </p:nvGrpSpPr>
        <p:grpSpPr>
          <a:xfrm>
            <a:off x="7954461" y="2128303"/>
            <a:ext cx="759278" cy="625610"/>
            <a:chOff x="5312229" y="1322614"/>
            <a:chExt cx="759278" cy="625610"/>
          </a:xfrm>
        </p:grpSpPr>
        <p:sp>
          <p:nvSpPr>
            <p:cNvPr id="4" name="Block Arc 3"/>
            <p:cNvSpPr/>
            <p:nvPr/>
          </p:nvSpPr>
          <p:spPr>
            <a:xfrm>
              <a:off x="5312229" y="1322614"/>
              <a:ext cx="759278" cy="351065"/>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2" name="Block Arc 21"/>
            <p:cNvSpPr/>
            <p:nvPr/>
          </p:nvSpPr>
          <p:spPr>
            <a:xfrm>
              <a:off x="5361274" y="1475014"/>
              <a:ext cx="661188" cy="350721"/>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3" name="Block Arc 22"/>
            <p:cNvSpPr/>
            <p:nvPr/>
          </p:nvSpPr>
          <p:spPr>
            <a:xfrm>
              <a:off x="5445757" y="1627415"/>
              <a:ext cx="492223" cy="320809"/>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28" name="Group 27"/>
          <p:cNvGrpSpPr/>
          <p:nvPr/>
        </p:nvGrpSpPr>
        <p:grpSpPr>
          <a:xfrm>
            <a:off x="5879895" y="2857533"/>
            <a:ext cx="1490870" cy="1355324"/>
            <a:chOff x="5655365" y="1640694"/>
            <a:chExt cx="1490870" cy="1355324"/>
          </a:xfrm>
        </p:grpSpPr>
        <p:sp>
          <p:nvSpPr>
            <p:cNvPr id="27" name="Oval 26"/>
            <p:cNvSpPr/>
            <p:nvPr/>
          </p:nvSpPr>
          <p:spPr>
            <a:xfrm>
              <a:off x="6294782" y="2173604"/>
              <a:ext cx="533400" cy="492906"/>
            </a:xfrm>
            <a:prstGeom prst="ellipse">
              <a:avLst/>
            </a:prstGeom>
            <a:solidFill>
              <a:srgbClr val="7030A0">
                <a:alpha val="54000"/>
              </a:srgbClr>
            </a:solidFill>
            <a:ln>
              <a:noFill/>
            </a:ln>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p:cNvSpPr/>
            <p:nvPr/>
          </p:nvSpPr>
          <p:spPr>
            <a:xfrm>
              <a:off x="5655365" y="1640694"/>
              <a:ext cx="1490870" cy="1355324"/>
            </a:xfrm>
            <a:prstGeom prst="ellipse">
              <a:avLst/>
            </a:prstGeom>
            <a:solidFill>
              <a:srgbClr val="7030A0">
                <a:alpha val="54000"/>
              </a:srgbClr>
            </a:solidFill>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9" name="Oval 28"/>
          <p:cNvSpPr/>
          <p:nvPr/>
        </p:nvSpPr>
        <p:spPr>
          <a:xfrm>
            <a:off x="8334100" y="3335718"/>
            <a:ext cx="626534" cy="662339"/>
          </a:xfrm>
          <a:prstGeom prst="ellipse">
            <a:avLst/>
          </a:prstGeom>
          <a:solidFill>
            <a:schemeClr val="bg1">
              <a:lumMod val="65000"/>
              <a:alpha val="42000"/>
            </a:schemeClr>
          </a:solidFill>
          <a:ln>
            <a:solidFill>
              <a:schemeClr val="tx1"/>
            </a:solidFill>
          </a:ln>
          <a:scene3d>
            <a:camera prst="orthographicFront"/>
            <a:lightRig rig="threePt" dir="t"/>
          </a:scene3d>
          <a:sp3d>
            <a:bevelT w="1016000" h="15240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1" name="Oval 30"/>
          <p:cNvSpPr/>
          <p:nvPr/>
        </p:nvSpPr>
        <p:spPr>
          <a:xfrm>
            <a:off x="8604346" y="5076949"/>
            <a:ext cx="397565" cy="268356"/>
          </a:xfrm>
          <a:prstGeom prst="ellipse">
            <a:avLst/>
          </a:prstGeom>
          <a:solidFill>
            <a:srgbClr val="FFC000">
              <a:alpha val="42000"/>
            </a:srgbClr>
          </a:solidFill>
          <a:ln>
            <a:noFill/>
          </a:ln>
          <a:scene3d>
            <a:camera prst="orthographicFront"/>
            <a:lightRig rig="threePt" dir="t"/>
          </a:scene3d>
          <a:sp3d>
            <a:bevelT w="152400" h="2413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9" name="Group 38"/>
          <p:cNvGrpSpPr/>
          <p:nvPr/>
        </p:nvGrpSpPr>
        <p:grpSpPr>
          <a:xfrm>
            <a:off x="5758447" y="2374647"/>
            <a:ext cx="2151140" cy="2110235"/>
            <a:chOff x="5009320" y="1084103"/>
            <a:chExt cx="2151140" cy="2110235"/>
          </a:xfrm>
        </p:grpSpPr>
        <p:sp>
          <p:nvSpPr>
            <p:cNvPr id="32" name="Block Arc 31"/>
            <p:cNvSpPr/>
            <p:nvPr/>
          </p:nvSpPr>
          <p:spPr>
            <a:xfrm>
              <a:off x="5009320" y="1326580"/>
              <a:ext cx="1808923" cy="1438459"/>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3" name="Block Arc 32"/>
            <p:cNvSpPr/>
            <p:nvPr/>
          </p:nvSpPr>
          <p:spPr>
            <a:xfrm rot="5400000">
              <a:off x="5219664" y="1335685"/>
              <a:ext cx="1984284" cy="1733021"/>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4" name="Rounded Rectangle 33"/>
            <p:cNvSpPr/>
            <p:nvPr/>
          </p:nvSpPr>
          <p:spPr>
            <a:xfrm rot="3043741">
              <a:off x="6625580" y="1452461"/>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Block Arc 34"/>
            <p:cNvSpPr/>
            <p:nvPr/>
          </p:nvSpPr>
          <p:spPr>
            <a:xfrm rot="4728691">
              <a:off x="5218540" y="1379248"/>
              <a:ext cx="1808923" cy="1438459"/>
            </a:xfrm>
            <a:prstGeom prst="blockArc">
              <a:avLst>
                <a:gd name="adj1" fmla="val 16634333"/>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6" name="Rounded Rectangle 35"/>
            <p:cNvSpPr/>
            <p:nvPr/>
          </p:nvSpPr>
          <p:spPr>
            <a:xfrm rot="7892164">
              <a:off x="6576888" y="2797928"/>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Block Arc 36"/>
            <p:cNvSpPr/>
            <p:nvPr/>
          </p:nvSpPr>
          <p:spPr>
            <a:xfrm rot="3958219">
              <a:off x="5536769" y="1269335"/>
              <a:ext cx="1808923" cy="1438459"/>
            </a:xfrm>
            <a:prstGeom prst="blockArc">
              <a:avLst>
                <a:gd name="adj1" fmla="val 13769680"/>
                <a:gd name="adj2" fmla="val 18778817"/>
                <a:gd name="adj3" fmla="val 4962"/>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8" name="Rounded Rectangle 37"/>
            <p:cNvSpPr/>
            <p:nvPr/>
          </p:nvSpPr>
          <p:spPr>
            <a:xfrm rot="3043741">
              <a:off x="6906715" y="1571243"/>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0" name="Group 59"/>
          <p:cNvGrpSpPr/>
          <p:nvPr/>
        </p:nvGrpSpPr>
        <p:grpSpPr>
          <a:xfrm>
            <a:off x="7534677" y="4963709"/>
            <a:ext cx="702302" cy="322910"/>
            <a:chOff x="2767310" y="2676564"/>
            <a:chExt cx="1178156" cy="731435"/>
          </a:xfrm>
        </p:grpSpPr>
        <mc:AlternateContent xmlns:mc="http://schemas.openxmlformats.org/markup-compatibility/2006" xmlns:p14="http://schemas.microsoft.com/office/powerpoint/2010/main">
          <mc:Choice Requires="p14">
            <p:contentPart p14:bwMode="auto" r:id="rId3">
              <p14:nvContentPartPr>
                <p14:cNvPr id="59" name="Ink 58"/>
                <p14:cNvContentPartPr/>
                <p14:nvPr/>
              </p14:nvContentPartPr>
              <p14:xfrm>
                <a:off x="2895620" y="2802479"/>
                <a:ext cx="948960" cy="434520"/>
              </p14:xfrm>
            </p:contentPart>
          </mc:Choice>
          <mc:Fallback xmlns="">
            <p:pic>
              <p:nvPicPr>
                <p:cNvPr id="59" name="Ink 58"/>
                <p:cNvPicPr/>
                <p:nvPr/>
              </p:nvPicPr>
              <p:blipFill>
                <a:blip r:embed="rId4"/>
                <a:stretch>
                  <a:fillRect/>
                </a:stretch>
              </p:blipFill>
              <p:spPr>
                <a:xfrm>
                  <a:off x="2884143" y="2771442"/>
                  <a:ext cx="968894" cy="501495"/>
                </a:xfrm>
                <a:prstGeom prst="rect">
                  <a:avLst/>
                </a:prstGeom>
              </p:spPr>
            </p:pic>
          </mc:Fallback>
        </mc:AlternateContent>
        <p:sp>
          <p:nvSpPr>
            <p:cNvPr id="44" name="Oval 43"/>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1" name="Group 60"/>
          <p:cNvGrpSpPr/>
          <p:nvPr/>
        </p:nvGrpSpPr>
        <p:grpSpPr>
          <a:xfrm>
            <a:off x="6968527" y="4701031"/>
            <a:ext cx="702302" cy="322910"/>
            <a:chOff x="2767310" y="2676564"/>
            <a:chExt cx="1178156" cy="731435"/>
          </a:xfrm>
        </p:grpSpPr>
        <mc:AlternateContent xmlns:mc="http://schemas.openxmlformats.org/markup-compatibility/2006" xmlns:p14="http://schemas.microsoft.com/office/powerpoint/2010/main">
          <mc:Choice Requires="p14">
            <p:contentPart p14:bwMode="auto" r:id="rId5">
              <p14:nvContentPartPr>
                <p14:cNvPr id="62" name="Ink 61"/>
                <p14:cNvContentPartPr/>
                <p14:nvPr/>
              </p14:nvContentPartPr>
              <p14:xfrm>
                <a:off x="2895620" y="2802479"/>
                <a:ext cx="948960" cy="434520"/>
              </p14:xfrm>
            </p:contentPart>
          </mc:Choice>
          <mc:Fallback xmlns="">
            <p:pic>
              <p:nvPicPr>
                <p:cNvPr id="62" name="Ink 61"/>
                <p:cNvPicPr/>
                <p:nvPr/>
              </p:nvPicPr>
              <p:blipFill>
                <a:blip r:embed="rId6"/>
                <a:stretch>
                  <a:fillRect/>
                </a:stretch>
              </p:blipFill>
              <p:spPr>
                <a:xfrm>
                  <a:off x="2884143" y="2771500"/>
                  <a:ext cx="969498" cy="501369"/>
                </a:xfrm>
                <a:prstGeom prst="rect">
                  <a:avLst/>
                </a:prstGeom>
              </p:spPr>
            </p:pic>
          </mc:Fallback>
        </mc:AlternateContent>
        <p:sp>
          <p:nvSpPr>
            <p:cNvPr id="63" name="Oval 62"/>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4" name="Group 63"/>
          <p:cNvGrpSpPr/>
          <p:nvPr/>
        </p:nvGrpSpPr>
        <p:grpSpPr>
          <a:xfrm>
            <a:off x="6874764" y="5434218"/>
            <a:ext cx="702302" cy="322910"/>
            <a:chOff x="2767310" y="2676564"/>
            <a:chExt cx="1178156" cy="731435"/>
          </a:xfrm>
        </p:grpSpPr>
        <mc:AlternateContent xmlns:mc="http://schemas.openxmlformats.org/markup-compatibility/2006" xmlns:p14="http://schemas.microsoft.com/office/powerpoint/2010/main">
          <mc:Choice Requires="p14">
            <p:contentPart p14:bwMode="auto" r:id="rId7">
              <p14:nvContentPartPr>
                <p14:cNvPr id="65" name="Ink 64"/>
                <p14:cNvContentPartPr/>
                <p14:nvPr/>
              </p14:nvContentPartPr>
              <p14:xfrm>
                <a:off x="2895620" y="2802479"/>
                <a:ext cx="948960" cy="434520"/>
              </p14:xfrm>
            </p:contentPart>
          </mc:Choice>
          <mc:Fallback xmlns="">
            <p:pic>
              <p:nvPicPr>
                <p:cNvPr id="65" name="Ink 64"/>
                <p:cNvPicPr/>
                <p:nvPr/>
              </p:nvPicPr>
              <p:blipFill>
                <a:blip r:embed="rId8"/>
                <a:stretch>
                  <a:fillRect/>
                </a:stretch>
              </p:blipFill>
              <p:spPr>
                <a:xfrm>
                  <a:off x="2884136" y="2771325"/>
                  <a:ext cx="968906" cy="501748"/>
                </a:xfrm>
                <a:prstGeom prst="rect">
                  <a:avLst/>
                </a:prstGeom>
              </p:spPr>
            </p:pic>
          </mc:Fallback>
        </mc:AlternateContent>
        <p:sp>
          <p:nvSpPr>
            <p:cNvPr id="66" name="Oval 65"/>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11" name="TextBox 10"/>
          <p:cNvSpPr txBox="1"/>
          <p:nvPr/>
        </p:nvSpPr>
        <p:spPr>
          <a:xfrm>
            <a:off x="1498601" y="701133"/>
            <a:ext cx="906017" cy="369332"/>
          </a:xfrm>
          <a:prstGeom prst="rect">
            <a:avLst/>
          </a:prstGeom>
          <a:noFill/>
          <a:ln w="3175">
            <a:solidFill>
              <a:schemeClr val="tx1"/>
            </a:solidFill>
            <a:prstDash val="sysDot"/>
          </a:ln>
        </p:spPr>
        <p:txBody>
          <a:bodyPr wrap="none" rtlCol="0">
            <a:spAutoFit/>
          </a:bodyPr>
          <a:lstStyle/>
          <a:p>
            <a:r>
              <a:rPr lang="en-US" dirty="0"/>
              <a:t>n</a:t>
            </a:r>
            <a:r>
              <a:rPr lang="en-US" dirty="0" smtClean="0"/>
              <a:t>ucleus</a:t>
            </a:r>
            <a:endParaRPr lang="en-US" dirty="0"/>
          </a:p>
        </p:txBody>
      </p:sp>
      <p:sp>
        <p:nvSpPr>
          <p:cNvPr id="68" name="TextBox 67"/>
          <p:cNvSpPr txBox="1"/>
          <p:nvPr/>
        </p:nvSpPr>
        <p:spPr>
          <a:xfrm>
            <a:off x="3250694" y="597096"/>
            <a:ext cx="1305165" cy="369332"/>
          </a:xfrm>
          <a:prstGeom prst="rect">
            <a:avLst/>
          </a:prstGeom>
          <a:noFill/>
          <a:ln w="3175">
            <a:solidFill>
              <a:schemeClr val="tx1"/>
            </a:solidFill>
            <a:prstDash val="sysDot"/>
          </a:ln>
        </p:spPr>
        <p:txBody>
          <a:bodyPr wrap="none" rtlCol="0">
            <a:spAutoFit/>
          </a:bodyPr>
          <a:lstStyle/>
          <a:p>
            <a:r>
              <a:rPr lang="en-US" dirty="0" err="1"/>
              <a:t>g</a:t>
            </a:r>
            <a:r>
              <a:rPr lang="en-US" dirty="0" err="1" smtClean="0"/>
              <a:t>olgi</a:t>
            </a:r>
            <a:r>
              <a:rPr lang="en-US" dirty="0" smtClean="0"/>
              <a:t> bodies</a:t>
            </a:r>
            <a:endParaRPr lang="en-US" dirty="0"/>
          </a:p>
        </p:txBody>
      </p:sp>
      <p:sp>
        <p:nvSpPr>
          <p:cNvPr id="69" name="TextBox 68"/>
          <p:cNvSpPr txBox="1"/>
          <p:nvPr/>
        </p:nvSpPr>
        <p:spPr>
          <a:xfrm>
            <a:off x="4376783" y="748876"/>
            <a:ext cx="2328458" cy="369332"/>
          </a:xfrm>
          <a:prstGeom prst="rect">
            <a:avLst/>
          </a:prstGeom>
          <a:noFill/>
          <a:ln w="3175">
            <a:solidFill>
              <a:schemeClr val="tx1"/>
            </a:solidFill>
            <a:prstDash val="sysDot"/>
          </a:ln>
        </p:spPr>
        <p:txBody>
          <a:bodyPr wrap="none" rtlCol="0">
            <a:spAutoFit/>
          </a:bodyPr>
          <a:lstStyle/>
          <a:p>
            <a:r>
              <a:rPr lang="en-US" dirty="0"/>
              <a:t>e</a:t>
            </a:r>
            <a:r>
              <a:rPr lang="en-US" dirty="0" smtClean="0"/>
              <a:t>ndoplasmic reticulum</a:t>
            </a:r>
            <a:endParaRPr lang="en-US" dirty="0"/>
          </a:p>
        </p:txBody>
      </p:sp>
      <p:sp>
        <p:nvSpPr>
          <p:cNvPr id="70" name="TextBox 69"/>
          <p:cNvSpPr txBox="1"/>
          <p:nvPr/>
        </p:nvSpPr>
        <p:spPr>
          <a:xfrm>
            <a:off x="5981646" y="367732"/>
            <a:ext cx="1447191" cy="369332"/>
          </a:xfrm>
          <a:prstGeom prst="rect">
            <a:avLst/>
          </a:prstGeom>
          <a:noFill/>
          <a:ln w="3175">
            <a:solidFill>
              <a:schemeClr val="tx1"/>
            </a:solidFill>
            <a:prstDash val="sysDot"/>
          </a:ln>
        </p:spPr>
        <p:txBody>
          <a:bodyPr wrap="none" rtlCol="0">
            <a:spAutoFit/>
          </a:bodyPr>
          <a:lstStyle/>
          <a:p>
            <a:r>
              <a:rPr lang="en-US" dirty="0" smtClean="0"/>
              <a:t>mitochondria</a:t>
            </a:r>
            <a:endParaRPr lang="en-US" dirty="0"/>
          </a:p>
        </p:txBody>
      </p:sp>
      <p:sp>
        <p:nvSpPr>
          <p:cNvPr id="72" name="TextBox 71"/>
          <p:cNvSpPr txBox="1"/>
          <p:nvPr/>
        </p:nvSpPr>
        <p:spPr>
          <a:xfrm>
            <a:off x="7783339" y="522196"/>
            <a:ext cx="905825" cy="369332"/>
          </a:xfrm>
          <a:prstGeom prst="rect">
            <a:avLst/>
          </a:prstGeom>
          <a:noFill/>
          <a:ln w="3175">
            <a:solidFill>
              <a:schemeClr val="tx1"/>
            </a:solidFill>
            <a:prstDash val="sysDot"/>
          </a:ln>
        </p:spPr>
        <p:txBody>
          <a:bodyPr wrap="none" rtlCol="0">
            <a:spAutoFit/>
          </a:bodyPr>
          <a:lstStyle/>
          <a:p>
            <a:r>
              <a:rPr lang="en-US" dirty="0" smtClean="0"/>
              <a:t>vacuole</a:t>
            </a:r>
            <a:endParaRPr lang="en-US" dirty="0"/>
          </a:p>
        </p:txBody>
      </p:sp>
      <p:sp>
        <p:nvSpPr>
          <p:cNvPr id="73" name="TextBox 72"/>
          <p:cNvSpPr txBox="1"/>
          <p:nvPr/>
        </p:nvSpPr>
        <p:spPr>
          <a:xfrm>
            <a:off x="7130588" y="885799"/>
            <a:ext cx="1062599" cy="369332"/>
          </a:xfrm>
          <a:prstGeom prst="rect">
            <a:avLst/>
          </a:prstGeom>
          <a:noFill/>
          <a:ln w="3175">
            <a:solidFill>
              <a:schemeClr val="tx1"/>
            </a:solidFill>
            <a:prstDash val="sysDot"/>
          </a:ln>
        </p:spPr>
        <p:txBody>
          <a:bodyPr wrap="none" rtlCol="0">
            <a:spAutoFit/>
          </a:bodyPr>
          <a:lstStyle/>
          <a:p>
            <a:r>
              <a:rPr lang="en-US" dirty="0" smtClean="0"/>
              <a:t>lysosome</a:t>
            </a:r>
            <a:endParaRPr lang="en-US" dirty="0"/>
          </a:p>
        </p:txBody>
      </p:sp>
      <p:sp>
        <p:nvSpPr>
          <p:cNvPr id="74" name="TextBox 73"/>
          <p:cNvSpPr txBox="1"/>
          <p:nvPr/>
        </p:nvSpPr>
        <p:spPr>
          <a:xfrm>
            <a:off x="7705679" y="1291062"/>
            <a:ext cx="1162498" cy="369332"/>
          </a:xfrm>
          <a:prstGeom prst="rect">
            <a:avLst/>
          </a:prstGeom>
          <a:noFill/>
          <a:ln w="3175">
            <a:solidFill>
              <a:schemeClr val="tx1"/>
            </a:solidFill>
            <a:prstDash val="sysDot"/>
          </a:ln>
        </p:spPr>
        <p:txBody>
          <a:bodyPr wrap="none" rtlCol="0">
            <a:spAutoFit/>
          </a:bodyPr>
          <a:lstStyle/>
          <a:p>
            <a:r>
              <a:rPr lang="en-US" dirty="0" smtClean="0"/>
              <a:t>ribosomes</a:t>
            </a:r>
            <a:endParaRPr lang="en-US" dirty="0"/>
          </a:p>
        </p:txBody>
      </p:sp>
      <p:sp>
        <p:nvSpPr>
          <p:cNvPr id="76" name="TextBox 75"/>
          <p:cNvSpPr txBox="1"/>
          <p:nvPr/>
        </p:nvSpPr>
        <p:spPr>
          <a:xfrm>
            <a:off x="6670753" y="1687395"/>
            <a:ext cx="1585755" cy="369332"/>
          </a:xfrm>
          <a:prstGeom prst="rect">
            <a:avLst/>
          </a:prstGeom>
          <a:noFill/>
          <a:ln w="3175">
            <a:solidFill>
              <a:schemeClr val="tx1"/>
            </a:solidFill>
            <a:prstDash val="sysDot"/>
          </a:ln>
        </p:spPr>
        <p:txBody>
          <a:bodyPr wrap="none" rtlCol="0">
            <a:spAutoFit/>
          </a:bodyPr>
          <a:lstStyle/>
          <a:p>
            <a:r>
              <a:rPr lang="en-US" dirty="0"/>
              <a:t>c</a:t>
            </a:r>
            <a:r>
              <a:rPr lang="en-US" dirty="0" smtClean="0"/>
              <a:t>ell membrane</a:t>
            </a:r>
            <a:endParaRPr lang="en-US" dirty="0"/>
          </a:p>
        </p:txBody>
      </p:sp>
      <p:grpSp>
        <p:nvGrpSpPr>
          <p:cNvPr id="6" name="Group 5"/>
          <p:cNvGrpSpPr/>
          <p:nvPr/>
        </p:nvGrpSpPr>
        <p:grpSpPr>
          <a:xfrm>
            <a:off x="8403209" y="5564369"/>
            <a:ext cx="621059" cy="385518"/>
            <a:chOff x="6647449" y="5881146"/>
            <a:chExt cx="621059" cy="385518"/>
          </a:xfrm>
        </p:grpSpPr>
        <p:grpSp>
          <p:nvGrpSpPr>
            <p:cNvPr id="5" name="Group 4"/>
            <p:cNvGrpSpPr/>
            <p:nvPr/>
          </p:nvGrpSpPr>
          <p:grpSpPr>
            <a:xfrm>
              <a:off x="6647449" y="5942470"/>
              <a:ext cx="351182" cy="324194"/>
              <a:chOff x="6647449" y="5942470"/>
              <a:chExt cx="351182" cy="324194"/>
            </a:xfrm>
          </p:grpSpPr>
          <p:sp>
            <p:nvSpPr>
              <p:cNvPr id="30" name="Oval 29"/>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5" name="Oval 74"/>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42" name="Group 41"/>
            <p:cNvGrpSpPr/>
            <p:nvPr/>
          </p:nvGrpSpPr>
          <p:grpSpPr>
            <a:xfrm>
              <a:off x="6917326" y="5881146"/>
              <a:ext cx="351182" cy="324194"/>
              <a:chOff x="6647449" y="5942470"/>
              <a:chExt cx="351182" cy="324194"/>
            </a:xfrm>
          </p:grpSpPr>
          <p:sp>
            <p:nvSpPr>
              <p:cNvPr id="43" name="Oval 42"/>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5" name="Oval 44"/>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47" name="Rectangle 46"/>
          <p:cNvSpPr/>
          <p:nvPr/>
        </p:nvSpPr>
        <p:spPr>
          <a:xfrm>
            <a:off x="180272" y="6339640"/>
            <a:ext cx="2701381" cy="307777"/>
          </a:xfrm>
          <a:prstGeom prst="rect">
            <a:avLst/>
          </a:prstGeom>
        </p:spPr>
        <p:txBody>
          <a:bodyPr wrap="none">
            <a:spAutoFit/>
          </a:bodyPr>
          <a:lstStyle/>
          <a:p>
            <a:r>
              <a:rPr lang="en-US" sz="1400" dirty="0">
                <a:solidFill>
                  <a:srgbClr val="0D0D0D"/>
                </a:solidFill>
                <a:latin typeface="Arial" panose="020B0604020202020204" pitchFamily="34" charset="0"/>
              </a:rPr>
              <a:t>controls what enters and leaves</a:t>
            </a:r>
            <a:endParaRPr lang="en-US" sz="1400" dirty="0"/>
          </a:p>
        </p:txBody>
      </p:sp>
      <p:sp>
        <p:nvSpPr>
          <p:cNvPr id="48" name="Rectangle 47"/>
          <p:cNvSpPr/>
          <p:nvPr/>
        </p:nvSpPr>
        <p:spPr>
          <a:xfrm>
            <a:off x="5480194" y="6397781"/>
            <a:ext cx="2743059" cy="307777"/>
          </a:xfrm>
          <a:prstGeom prst="rect">
            <a:avLst/>
          </a:prstGeom>
        </p:spPr>
        <p:txBody>
          <a:bodyPr wrap="none">
            <a:spAutoFit/>
          </a:bodyPr>
          <a:lstStyle/>
          <a:p>
            <a:r>
              <a:rPr lang="en-US" sz="1400" dirty="0">
                <a:solidFill>
                  <a:srgbClr val="0D0D0D"/>
                </a:solidFill>
                <a:latin typeface="Arial" panose="020B0604020202020204" pitchFamily="34" charset="0"/>
              </a:rPr>
              <a:t>controls the cell and its activities</a:t>
            </a:r>
            <a:endParaRPr lang="en-US" sz="1400" dirty="0"/>
          </a:p>
        </p:txBody>
      </p:sp>
      <p:sp>
        <p:nvSpPr>
          <p:cNvPr id="8" name="Rectangle 7"/>
          <p:cNvSpPr/>
          <p:nvPr/>
        </p:nvSpPr>
        <p:spPr>
          <a:xfrm>
            <a:off x="109177" y="6052940"/>
            <a:ext cx="2600392" cy="307777"/>
          </a:xfrm>
          <a:prstGeom prst="rect">
            <a:avLst/>
          </a:prstGeom>
        </p:spPr>
        <p:txBody>
          <a:bodyPr wrap="none">
            <a:spAutoFit/>
          </a:bodyPr>
          <a:lstStyle/>
          <a:p>
            <a:r>
              <a:rPr lang="en-US" sz="1400" dirty="0">
                <a:solidFill>
                  <a:srgbClr val="0D0D0D"/>
                </a:solidFill>
                <a:latin typeface="Arial" panose="020B0604020202020204" pitchFamily="34" charset="0"/>
              </a:rPr>
              <a:t>make energy by </a:t>
            </a:r>
            <a:r>
              <a:rPr lang="en-US" sz="1400" dirty="0">
                <a:solidFill>
                  <a:srgbClr val="202020"/>
                </a:solidFill>
                <a:latin typeface="Arial" panose="020B0604020202020204" pitchFamily="34" charset="0"/>
              </a:rPr>
              <a:t>burning </a:t>
            </a:r>
            <a:r>
              <a:rPr lang="en-US" sz="1400" dirty="0">
                <a:solidFill>
                  <a:srgbClr val="0D0D0D"/>
                </a:solidFill>
                <a:latin typeface="Arial" panose="020B0604020202020204" pitchFamily="34" charset="0"/>
              </a:rPr>
              <a:t>sugar</a:t>
            </a:r>
            <a:endParaRPr lang="en-US" sz="1400" dirty="0"/>
          </a:p>
        </p:txBody>
      </p:sp>
      <p:sp>
        <p:nvSpPr>
          <p:cNvPr id="7" name="Rectangle 6"/>
          <p:cNvSpPr/>
          <p:nvPr/>
        </p:nvSpPr>
        <p:spPr>
          <a:xfrm>
            <a:off x="3272662" y="6258015"/>
            <a:ext cx="1816523" cy="307777"/>
          </a:xfrm>
          <a:prstGeom prst="rect">
            <a:avLst/>
          </a:prstGeom>
        </p:spPr>
        <p:txBody>
          <a:bodyPr wrap="none">
            <a:spAutoFit/>
          </a:bodyPr>
          <a:lstStyle/>
          <a:p>
            <a:r>
              <a:rPr lang="en-US" sz="1400" dirty="0" smtClean="0">
                <a:solidFill>
                  <a:srgbClr val="0D0D0D"/>
                </a:solidFill>
                <a:latin typeface="Arial" panose="020B0604020202020204" pitchFamily="34" charset="0"/>
              </a:rPr>
              <a:t>Helps make proteins</a:t>
            </a:r>
            <a:endParaRPr lang="en-US" sz="1400" dirty="0"/>
          </a:p>
        </p:txBody>
      </p:sp>
    </p:spTree>
    <p:extLst>
      <p:ext uri="{BB962C8B-B14F-4D97-AF65-F5344CB8AC3E}">
        <p14:creationId xmlns:p14="http://schemas.microsoft.com/office/powerpoint/2010/main" val="39464457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4290716" cy="636601"/>
          </a:xfrm>
        </p:spPr>
        <p:txBody>
          <a:bodyPr>
            <a:noAutofit/>
          </a:bodyPr>
          <a:lstStyle/>
          <a:p>
            <a:r>
              <a:rPr lang="en-US" sz="4400" dirty="0" smtClean="0"/>
              <a:t>Build A Plant Cell</a:t>
            </a:r>
            <a:endParaRPr lang="en-US" sz="4400" dirty="0"/>
          </a:p>
        </p:txBody>
      </p:sp>
      <p:sp>
        <p:nvSpPr>
          <p:cNvPr id="3" name="Subtitle 2"/>
          <p:cNvSpPr>
            <a:spLocks noGrp="1"/>
          </p:cNvSpPr>
          <p:nvPr>
            <p:ph type="subTitle" idx="1"/>
          </p:nvPr>
        </p:nvSpPr>
        <p:spPr>
          <a:xfrm>
            <a:off x="4633383" y="25403"/>
            <a:ext cx="4433302" cy="434999"/>
          </a:xfrm>
        </p:spPr>
        <p:txBody>
          <a:bodyPr>
            <a:normAutofit fontScale="92500"/>
          </a:bodyPr>
          <a:lstStyle/>
          <a:p>
            <a:r>
              <a:rPr lang="en-US" dirty="0" smtClean="0"/>
              <a:t>Move the cell parts and label them</a:t>
            </a:r>
            <a:endParaRPr lang="en-US" dirty="0"/>
          </a:p>
        </p:txBody>
      </p:sp>
      <p:grpSp>
        <p:nvGrpSpPr>
          <p:cNvPr id="102" name="Group 101"/>
          <p:cNvGrpSpPr/>
          <p:nvPr/>
        </p:nvGrpSpPr>
        <p:grpSpPr>
          <a:xfrm>
            <a:off x="7220886" y="5943569"/>
            <a:ext cx="870007" cy="341390"/>
            <a:chOff x="6536633" y="1640696"/>
            <a:chExt cx="870007" cy="341390"/>
          </a:xfrm>
        </p:grpSpPr>
        <p:grpSp>
          <p:nvGrpSpPr>
            <p:cNvPr id="101" name="Group 100"/>
            <p:cNvGrpSpPr/>
            <p:nvPr/>
          </p:nvGrpSpPr>
          <p:grpSpPr>
            <a:xfrm>
              <a:off x="6551938" y="1651286"/>
              <a:ext cx="823293" cy="272742"/>
              <a:chOff x="7192616" y="1825735"/>
              <a:chExt cx="823293" cy="272742"/>
            </a:xfrm>
          </p:grpSpPr>
          <p:grpSp>
            <p:nvGrpSpPr>
              <p:cNvPr id="9" name="Group 8"/>
              <p:cNvGrpSpPr/>
              <p:nvPr/>
            </p:nvGrpSpPr>
            <p:grpSpPr>
              <a:xfrm>
                <a:off x="7192616" y="1825735"/>
                <a:ext cx="427383" cy="272742"/>
                <a:chOff x="7792278" y="1411357"/>
                <a:chExt cx="705679" cy="553278"/>
              </a:xfrm>
            </p:grpSpPr>
            <p:sp>
              <p:nvSpPr>
                <p:cNvPr id="5" name="Can 4"/>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 name="Can 5"/>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Can 6"/>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5" name="Group 14"/>
              <p:cNvGrpSpPr/>
              <p:nvPr/>
            </p:nvGrpSpPr>
            <p:grpSpPr>
              <a:xfrm>
                <a:off x="7603437" y="1825735"/>
                <a:ext cx="412472" cy="272742"/>
                <a:chOff x="7792278" y="1411357"/>
                <a:chExt cx="705679" cy="553278"/>
              </a:xfrm>
            </p:grpSpPr>
            <p:sp>
              <p:nvSpPr>
                <p:cNvPr id="16" name="Can 15"/>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7" name="Can 16"/>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Can 17"/>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20" name="Oval 19"/>
            <p:cNvSpPr/>
            <p:nvPr/>
          </p:nvSpPr>
          <p:spPr>
            <a:xfrm>
              <a:off x="6536633" y="1640696"/>
              <a:ext cx="870007" cy="341390"/>
            </a:xfrm>
            <a:prstGeom prst="ellipse">
              <a:avLst/>
            </a:prstGeom>
            <a:solidFill>
              <a:schemeClr val="accent6">
                <a:alpha val="43000"/>
              </a:scheme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24" name="Group 23"/>
          <p:cNvGrpSpPr/>
          <p:nvPr/>
        </p:nvGrpSpPr>
        <p:grpSpPr>
          <a:xfrm>
            <a:off x="7651180" y="2691217"/>
            <a:ext cx="759278" cy="625610"/>
            <a:chOff x="5312229" y="1322614"/>
            <a:chExt cx="759278" cy="625610"/>
          </a:xfrm>
        </p:grpSpPr>
        <p:sp>
          <p:nvSpPr>
            <p:cNvPr id="4" name="Block Arc 3"/>
            <p:cNvSpPr/>
            <p:nvPr/>
          </p:nvSpPr>
          <p:spPr>
            <a:xfrm>
              <a:off x="5312229" y="1322614"/>
              <a:ext cx="759278" cy="351065"/>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2" name="Block Arc 21"/>
            <p:cNvSpPr/>
            <p:nvPr/>
          </p:nvSpPr>
          <p:spPr>
            <a:xfrm>
              <a:off x="5361274" y="1475014"/>
              <a:ext cx="661188" cy="350721"/>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3" name="Block Arc 22"/>
            <p:cNvSpPr/>
            <p:nvPr/>
          </p:nvSpPr>
          <p:spPr>
            <a:xfrm>
              <a:off x="5445757" y="1627415"/>
              <a:ext cx="492223" cy="320809"/>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28" name="Group 27"/>
          <p:cNvGrpSpPr/>
          <p:nvPr/>
        </p:nvGrpSpPr>
        <p:grpSpPr>
          <a:xfrm>
            <a:off x="6422527" y="2843617"/>
            <a:ext cx="1490870" cy="1355324"/>
            <a:chOff x="5655365" y="1640694"/>
            <a:chExt cx="1490870" cy="1355324"/>
          </a:xfrm>
        </p:grpSpPr>
        <p:sp>
          <p:nvSpPr>
            <p:cNvPr id="27" name="Oval 26"/>
            <p:cNvSpPr/>
            <p:nvPr/>
          </p:nvSpPr>
          <p:spPr>
            <a:xfrm>
              <a:off x="6294782" y="2173604"/>
              <a:ext cx="533400" cy="492906"/>
            </a:xfrm>
            <a:prstGeom prst="ellipse">
              <a:avLst/>
            </a:prstGeom>
            <a:solidFill>
              <a:srgbClr val="7030A0">
                <a:alpha val="54000"/>
              </a:srgbClr>
            </a:solidFill>
            <a:ln>
              <a:noFill/>
            </a:ln>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p:cNvSpPr/>
            <p:nvPr/>
          </p:nvSpPr>
          <p:spPr>
            <a:xfrm>
              <a:off x="5655365" y="1640694"/>
              <a:ext cx="1490870" cy="1355324"/>
            </a:xfrm>
            <a:prstGeom prst="ellipse">
              <a:avLst/>
            </a:prstGeom>
            <a:solidFill>
              <a:srgbClr val="7030A0">
                <a:alpha val="54000"/>
              </a:srgbClr>
            </a:solidFill>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9" name="Oval 28"/>
          <p:cNvSpPr/>
          <p:nvPr/>
        </p:nvSpPr>
        <p:spPr>
          <a:xfrm>
            <a:off x="771441" y="1747362"/>
            <a:ext cx="2484967" cy="3751236"/>
          </a:xfrm>
          <a:prstGeom prst="ellipse">
            <a:avLst/>
          </a:prstGeom>
          <a:solidFill>
            <a:schemeClr val="bg1">
              <a:lumMod val="65000"/>
              <a:alpha val="42000"/>
            </a:schemeClr>
          </a:solidFill>
          <a:ln>
            <a:solidFill>
              <a:schemeClr val="tx1"/>
            </a:solidFill>
          </a:ln>
          <a:scene3d>
            <a:camera prst="orthographicFront"/>
            <a:lightRig rig="threePt" dir="t"/>
          </a:scene3d>
          <a:sp3d>
            <a:bevelT w="1016000" h="15240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9" name="Group 38"/>
          <p:cNvGrpSpPr/>
          <p:nvPr/>
        </p:nvGrpSpPr>
        <p:grpSpPr>
          <a:xfrm>
            <a:off x="6527866" y="3881380"/>
            <a:ext cx="2151140" cy="2110235"/>
            <a:chOff x="5009320" y="1084103"/>
            <a:chExt cx="2151140" cy="2110235"/>
          </a:xfrm>
        </p:grpSpPr>
        <p:sp>
          <p:nvSpPr>
            <p:cNvPr id="32" name="Block Arc 31"/>
            <p:cNvSpPr/>
            <p:nvPr/>
          </p:nvSpPr>
          <p:spPr>
            <a:xfrm>
              <a:off x="5009320" y="1326580"/>
              <a:ext cx="1808923" cy="1438459"/>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3" name="Block Arc 32"/>
            <p:cNvSpPr/>
            <p:nvPr/>
          </p:nvSpPr>
          <p:spPr>
            <a:xfrm rot="5400000">
              <a:off x="5219664" y="1335685"/>
              <a:ext cx="1984284" cy="1733021"/>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4" name="Rounded Rectangle 33"/>
            <p:cNvSpPr/>
            <p:nvPr/>
          </p:nvSpPr>
          <p:spPr>
            <a:xfrm rot="3043741">
              <a:off x="6625580" y="1452461"/>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Block Arc 34"/>
            <p:cNvSpPr/>
            <p:nvPr/>
          </p:nvSpPr>
          <p:spPr>
            <a:xfrm rot="4728691">
              <a:off x="5218540" y="1379248"/>
              <a:ext cx="1808923" cy="1438459"/>
            </a:xfrm>
            <a:prstGeom prst="blockArc">
              <a:avLst>
                <a:gd name="adj1" fmla="val 16634333"/>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6" name="Rounded Rectangle 35"/>
            <p:cNvSpPr/>
            <p:nvPr/>
          </p:nvSpPr>
          <p:spPr>
            <a:xfrm rot="7892164">
              <a:off x="6576888" y="2797928"/>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Block Arc 36"/>
            <p:cNvSpPr/>
            <p:nvPr/>
          </p:nvSpPr>
          <p:spPr>
            <a:xfrm rot="3958219">
              <a:off x="5536769" y="1269335"/>
              <a:ext cx="1808923" cy="1438459"/>
            </a:xfrm>
            <a:prstGeom prst="blockArc">
              <a:avLst>
                <a:gd name="adj1" fmla="val 13769680"/>
                <a:gd name="adj2" fmla="val 18778817"/>
                <a:gd name="adj3" fmla="val 4962"/>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8" name="Rounded Rectangle 37"/>
            <p:cNvSpPr/>
            <p:nvPr/>
          </p:nvSpPr>
          <p:spPr>
            <a:xfrm rot="3043741">
              <a:off x="6906715" y="1571243"/>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0" name="Group 59"/>
          <p:cNvGrpSpPr/>
          <p:nvPr/>
        </p:nvGrpSpPr>
        <p:grpSpPr>
          <a:xfrm>
            <a:off x="7534677" y="4963709"/>
            <a:ext cx="702302" cy="322910"/>
            <a:chOff x="2767310" y="2676564"/>
            <a:chExt cx="1178156" cy="731435"/>
          </a:xfrm>
        </p:grpSpPr>
        <mc:AlternateContent xmlns:mc="http://schemas.openxmlformats.org/markup-compatibility/2006" xmlns:p14="http://schemas.microsoft.com/office/powerpoint/2010/main">
          <mc:Choice Requires="p14">
            <p:contentPart p14:bwMode="auto" r:id="rId3">
              <p14:nvContentPartPr>
                <p14:cNvPr id="59" name="Ink 58"/>
                <p14:cNvContentPartPr/>
                <p14:nvPr/>
              </p14:nvContentPartPr>
              <p14:xfrm>
                <a:off x="2895620" y="2802479"/>
                <a:ext cx="948960" cy="434520"/>
              </p14:xfrm>
            </p:contentPart>
          </mc:Choice>
          <mc:Fallback xmlns="">
            <p:pic>
              <p:nvPicPr>
                <p:cNvPr id="59" name="Ink 58"/>
                <p:cNvPicPr/>
                <p:nvPr/>
              </p:nvPicPr>
              <p:blipFill>
                <a:blip r:embed="rId4"/>
                <a:stretch>
                  <a:fillRect/>
                </a:stretch>
              </p:blipFill>
              <p:spPr>
                <a:xfrm>
                  <a:off x="2884143" y="2771442"/>
                  <a:ext cx="968894" cy="501495"/>
                </a:xfrm>
                <a:prstGeom prst="rect">
                  <a:avLst/>
                </a:prstGeom>
              </p:spPr>
            </p:pic>
          </mc:Fallback>
        </mc:AlternateContent>
        <p:sp>
          <p:nvSpPr>
            <p:cNvPr id="44" name="Oval 43"/>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1" name="Group 60"/>
          <p:cNvGrpSpPr/>
          <p:nvPr/>
        </p:nvGrpSpPr>
        <p:grpSpPr>
          <a:xfrm>
            <a:off x="6968527" y="4701031"/>
            <a:ext cx="702302" cy="322910"/>
            <a:chOff x="2767310" y="2676564"/>
            <a:chExt cx="1178156" cy="731435"/>
          </a:xfrm>
        </p:grpSpPr>
        <mc:AlternateContent xmlns:mc="http://schemas.openxmlformats.org/markup-compatibility/2006" xmlns:p14="http://schemas.microsoft.com/office/powerpoint/2010/main">
          <mc:Choice Requires="p14">
            <p:contentPart p14:bwMode="auto" r:id="rId5">
              <p14:nvContentPartPr>
                <p14:cNvPr id="62" name="Ink 61"/>
                <p14:cNvContentPartPr/>
                <p14:nvPr/>
              </p14:nvContentPartPr>
              <p14:xfrm>
                <a:off x="2895620" y="2802479"/>
                <a:ext cx="948960" cy="434520"/>
              </p14:xfrm>
            </p:contentPart>
          </mc:Choice>
          <mc:Fallback xmlns="">
            <p:pic>
              <p:nvPicPr>
                <p:cNvPr id="62" name="Ink 61"/>
                <p:cNvPicPr/>
                <p:nvPr/>
              </p:nvPicPr>
              <p:blipFill>
                <a:blip r:embed="rId6"/>
                <a:stretch>
                  <a:fillRect/>
                </a:stretch>
              </p:blipFill>
              <p:spPr>
                <a:xfrm>
                  <a:off x="2884143" y="2771500"/>
                  <a:ext cx="969498" cy="501369"/>
                </a:xfrm>
                <a:prstGeom prst="rect">
                  <a:avLst/>
                </a:prstGeom>
              </p:spPr>
            </p:pic>
          </mc:Fallback>
        </mc:AlternateContent>
        <p:sp>
          <p:nvSpPr>
            <p:cNvPr id="63" name="Oval 62"/>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4" name="Group 63"/>
          <p:cNvGrpSpPr/>
          <p:nvPr/>
        </p:nvGrpSpPr>
        <p:grpSpPr>
          <a:xfrm>
            <a:off x="6874764" y="5434218"/>
            <a:ext cx="702302" cy="322910"/>
            <a:chOff x="2767310" y="2676564"/>
            <a:chExt cx="1178156" cy="731435"/>
          </a:xfrm>
        </p:grpSpPr>
        <mc:AlternateContent xmlns:mc="http://schemas.openxmlformats.org/markup-compatibility/2006" xmlns:p14="http://schemas.microsoft.com/office/powerpoint/2010/main">
          <mc:Choice Requires="p14">
            <p:contentPart p14:bwMode="auto" r:id="rId7">
              <p14:nvContentPartPr>
                <p14:cNvPr id="65" name="Ink 64"/>
                <p14:cNvContentPartPr/>
                <p14:nvPr/>
              </p14:nvContentPartPr>
              <p14:xfrm>
                <a:off x="2895620" y="2802479"/>
                <a:ext cx="948960" cy="434520"/>
              </p14:xfrm>
            </p:contentPart>
          </mc:Choice>
          <mc:Fallback xmlns="">
            <p:pic>
              <p:nvPicPr>
                <p:cNvPr id="65" name="Ink 64"/>
                <p:cNvPicPr/>
                <p:nvPr/>
              </p:nvPicPr>
              <p:blipFill>
                <a:blip r:embed="rId8"/>
                <a:stretch>
                  <a:fillRect/>
                </a:stretch>
              </p:blipFill>
              <p:spPr>
                <a:xfrm>
                  <a:off x="2884136" y="2771325"/>
                  <a:ext cx="968906" cy="501748"/>
                </a:xfrm>
                <a:prstGeom prst="rect">
                  <a:avLst/>
                </a:prstGeom>
              </p:spPr>
            </p:pic>
          </mc:Fallback>
        </mc:AlternateContent>
        <p:sp>
          <p:nvSpPr>
            <p:cNvPr id="66" name="Oval 65"/>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03" name="Group 102"/>
          <p:cNvGrpSpPr/>
          <p:nvPr/>
        </p:nvGrpSpPr>
        <p:grpSpPr>
          <a:xfrm>
            <a:off x="8228087" y="3281590"/>
            <a:ext cx="870007" cy="341390"/>
            <a:chOff x="6536633" y="1640696"/>
            <a:chExt cx="870007" cy="341390"/>
          </a:xfrm>
        </p:grpSpPr>
        <p:grpSp>
          <p:nvGrpSpPr>
            <p:cNvPr id="104" name="Group 103"/>
            <p:cNvGrpSpPr/>
            <p:nvPr/>
          </p:nvGrpSpPr>
          <p:grpSpPr>
            <a:xfrm>
              <a:off x="6551938" y="1651286"/>
              <a:ext cx="823293" cy="272742"/>
              <a:chOff x="7192616" y="1825735"/>
              <a:chExt cx="823293" cy="272742"/>
            </a:xfrm>
          </p:grpSpPr>
          <p:grpSp>
            <p:nvGrpSpPr>
              <p:cNvPr id="106" name="Group 105"/>
              <p:cNvGrpSpPr/>
              <p:nvPr/>
            </p:nvGrpSpPr>
            <p:grpSpPr>
              <a:xfrm>
                <a:off x="7192616" y="1825735"/>
                <a:ext cx="427383" cy="272742"/>
                <a:chOff x="7792278" y="1411357"/>
                <a:chExt cx="705679" cy="553278"/>
              </a:xfrm>
            </p:grpSpPr>
            <p:sp>
              <p:nvSpPr>
                <p:cNvPr id="111" name="Can 110"/>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2" name="Can 111"/>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3" name="Can 112"/>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07" name="Group 106"/>
              <p:cNvGrpSpPr/>
              <p:nvPr/>
            </p:nvGrpSpPr>
            <p:grpSpPr>
              <a:xfrm>
                <a:off x="7603437" y="1825735"/>
                <a:ext cx="412472" cy="272742"/>
                <a:chOff x="7792278" y="1411357"/>
                <a:chExt cx="705679" cy="553278"/>
              </a:xfrm>
            </p:grpSpPr>
            <p:sp>
              <p:nvSpPr>
                <p:cNvPr id="108" name="Can 107"/>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9" name="Can 108"/>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0" name="Can 109"/>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105" name="Oval 104"/>
            <p:cNvSpPr/>
            <p:nvPr/>
          </p:nvSpPr>
          <p:spPr>
            <a:xfrm>
              <a:off x="6536633" y="1640696"/>
              <a:ext cx="870007" cy="341390"/>
            </a:xfrm>
            <a:prstGeom prst="ellipse">
              <a:avLst/>
            </a:prstGeom>
            <a:solidFill>
              <a:schemeClr val="accent6">
                <a:alpha val="43000"/>
              </a:scheme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14" name="Group 113"/>
          <p:cNvGrpSpPr/>
          <p:nvPr/>
        </p:nvGrpSpPr>
        <p:grpSpPr>
          <a:xfrm>
            <a:off x="6832401" y="2254735"/>
            <a:ext cx="870007" cy="341390"/>
            <a:chOff x="6536633" y="1640696"/>
            <a:chExt cx="870007" cy="341390"/>
          </a:xfrm>
        </p:grpSpPr>
        <p:grpSp>
          <p:nvGrpSpPr>
            <p:cNvPr id="115" name="Group 114"/>
            <p:cNvGrpSpPr/>
            <p:nvPr/>
          </p:nvGrpSpPr>
          <p:grpSpPr>
            <a:xfrm>
              <a:off x="6551938" y="1651286"/>
              <a:ext cx="823293" cy="272742"/>
              <a:chOff x="7192616" y="1825735"/>
              <a:chExt cx="823293" cy="272742"/>
            </a:xfrm>
          </p:grpSpPr>
          <p:grpSp>
            <p:nvGrpSpPr>
              <p:cNvPr id="117" name="Group 116"/>
              <p:cNvGrpSpPr/>
              <p:nvPr/>
            </p:nvGrpSpPr>
            <p:grpSpPr>
              <a:xfrm>
                <a:off x="7192616" y="1825735"/>
                <a:ext cx="427383" cy="272742"/>
                <a:chOff x="7792278" y="1411357"/>
                <a:chExt cx="705679" cy="553278"/>
              </a:xfrm>
            </p:grpSpPr>
            <p:sp>
              <p:nvSpPr>
                <p:cNvPr id="122" name="Can 121"/>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3" name="Can 122"/>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4" name="Can 123"/>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18" name="Group 117"/>
              <p:cNvGrpSpPr/>
              <p:nvPr/>
            </p:nvGrpSpPr>
            <p:grpSpPr>
              <a:xfrm>
                <a:off x="7603437" y="1825735"/>
                <a:ext cx="412472" cy="272742"/>
                <a:chOff x="7792278" y="1411357"/>
                <a:chExt cx="705679" cy="553278"/>
              </a:xfrm>
            </p:grpSpPr>
            <p:sp>
              <p:nvSpPr>
                <p:cNvPr id="119" name="Can 118"/>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0" name="Can 119"/>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1" name="Can 120"/>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116" name="Oval 115"/>
            <p:cNvSpPr/>
            <p:nvPr/>
          </p:nvSpPr>
          <p:spPr>
            <a:xfrm>
              <a:off x="6536633" y="1640696"/>
              <a:ext cx="870007" cy="341390"/>
            </a:xfrm>
            <a:prstGeom prst="ellipse">
              <a:avLst/>
            </a:prstGeom>
            <a:solidFill>
              <a:schemeClr val="accent6">
                <a:alpha val="43000"/>
              </a:scheme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8" name="Freeform 7"/>
          <p:cNvSpPr/>
          <p:nvPr/>
        </p:nvSpPr>
        <p:spPr>
          <a:xfrm>
            <a:off x="347133" y="1193800"/>
            <a:ext cx="6087534" cy="5130800"/>
          </a:xfrm>
          <a:custGeom>
            <a:avLst/>
            <a:gdLst>
              <a:gd name="connsiteX0" fmla="*/ 431800 w 6087534"/>
              <a:gd name="connsiteY0" fmla="*/ 0 h 5130800"/>
              <a:gd name="connsiteX1" fmla="*/ 0 w 6087534"/>
              <a:gd name="connsiteY1" fmla="*/ 482600 h 5130800"/>
              <a:gd name="connsiteX2" fmla="*/ 42334 w 6087534"/>
              <a:gd name="connsiteY2" fmla="*/ 4715933 h 5130800"/>
              <a:gd name="connsiteX3" fmla="*/ 618067 w 6087534"/>
              <a:gd name="connsiteY3" fmla="*/ 5122333 h 5130800"/>
              <a:gd name="connsiteX4" fmla="*/ 5308600 w 6087534"/>
              <a:gd name="connsiteY4" fmla="*/ 5130800 h 5130800"/>
              <a:gd name="connsiteX5" fmla="*/ 6053667 w 6087534"/>
              <a:gd name="connsiteY5" fmla="*/ 4715933 h 5130800"/>
              <a:gd name="connsiteX6" fmla="*/ 6087534 w 6087534"/>
              <a:gd name="connsiteY6" fmla="*/ 364067 h 5130800"/>
              <a:gd name="connsiteX7" fmla="*/ 5757334 w 6087534"/>
              <a:gd name="connsiteY7" fmla="*/ 42333 h 5130800"/>
              <a:gd name="connsiteX8" fmla="*/ 431800 w 6087534"/>
              <a:gd name="connsiteY8" fmla="*/ 0 h 51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87534" h="5130800">
                <a:moveTo>
                  <a:pt x="431800" y="0"/>
                </a:moveTo>
                <a:lnTo>
                  <a:pt x="0" y="482600"/>
                </a:lnTo>
                <a:lnTo>
                  <a:pt x="42334" y="4715933"/>
                </a:lnTo>
                <a:lnTo>
                  <a:pt x="618067" y="5122333"/>
                </a:lnTo>
                <a:lnTo>
                  <a:pt x="5308600" y="5130800"/>
                </a:lnTo>
                <a:lnTo>
                  <a:pt x="6053667" y="4715933"/>
                </a:lnTo>
                <a:lnTo>
                  <a:pt x="6087534" y="364067"/>
                </a:lnTo>
                <a:lnTo>
                  <a:pt x="5757334" y="42333"/>
                </a:lnTo>
                <a:lnTo>
                  <a:pt x="431800" y="0"/>
                </a:lnTo>
                <a:close/>
              </a:path>
            </a:pathLst>
          </a:custGeom>
          <a:noFill/>
          <a:ln w="1270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498601" y="701133"/>
            <a:ext cx="906017" cy="369332"/>
          </a:xfrm>
          <a:prstGeom prst="rect">
            <a:avLst/>
          </a:prstGeom>
          <a:noFill/>
          <a:ln w="3175">
            <a:solidFill>
              <a:schemeClr val="tx1"/>
            </a:solidFill>
            <a:prstDash val="sysDot"/>
          </a:ln>
        </p:spPr>
        <p:txBody>
          <a:bodyPr wrap="none" rtlCol="0">
            <a:spAutoFit/>
          </a:bodyPr>
          <a:lstStyle/>
          <a:p>
            <a:r>
              <a:rPr lang="en-US" dirty="0"/>
              <a:t>n</a:t>
            </a:r>
            <a:r>
              <a:rPr lang="en-US" dirty="0" smtClean="0"/>
              <a:t>ucleus</a:t>
            </a:r>
            <a:endParaRPr lang="en-US" dirty="0"/>
          </a:p>
        </p:txBody>
      </p:sp>
      <p:sp>
        <p:nvSpPr>
          <p:cNvPr id="68" name="TextBox 67"/>
          <p:cNvSpPr txBox="1"/>
          <p:nvPr/>
        </p:nvSpPr>
        <p:spPr>
          <a:xfrm>
            <a:off x="2810933" y="636601"/>
            <a:ext cx="1305165" cy="369332"/>
          </a:xfrm>
          <a:prstGeom prst="rect">
            <a:avLst/>
          </a:prstGeom>
          <a:noFill/>
          <a:ln w="3175">
            <a:solidFill>
              <a:schemeClr val="tx1"/>
            </a:solidFill>
            <a:prstDash val="sysDot"/>
          </a:ln>
        </p:spPr>
        <p:txBody>
          <a:bodyPr wrap="none" rtlCol="0">
            <a:spAutoFit/>
          </a:bodyPr>
          <a:lstStyle/>
          <a:p>
            <a:r>
              <a:rPr lang="en-US" dirty="0" err="1"/>
              <a:t>g</a:t>
            </a:r>
            <a:r>
              <a:rPr lang="en-US" dirty="0" err="1" smtClean="0"/>
              <a:t>olgi</a:t>
            </a:r>
            <a:r>
              <a:rPr lang="en-US" dirty="0" smtClean="0"/>
              <a:t> bodies</a:t>
            </a:r>
            <a:endParaRPr lang="en-US" dirty="0"/>
          </a:p>
        </p:txBody>
      </p:sp>
      <p:sp>
        <p:nvSpPr>
          <p:cNvPr id="69" name="TextBox 68"/>
          <p:cNvSpPr txBox="1"/>
          <p:nvPr/>
        </p:nvSpPr>
        <p:spPr>
          <a:xfrm>
            <a:off x="4546684" y="740265"/>
            <a:ext cx="2328458" cy="369332"/>
          </a:xfrm>
          <a:prstGeom prst="rect">
            <a:avLst/>
          </a:prstGeom>
          <a:noFill/>
          <a:ln w="3175">
            <a:solidFill>
              <a:schemeClr val="tx1"/>
            </a:solidFill>
            <a:prstDash val="sysDot"/>
          </a:ln>
        </p:spPr>
        <p:txBody>
          <a:bodyPr wrap="none" rtlCol="0">
            <a:spAutoFit/>
          </a:bodyPr>
          <a:lstStyle/>
          <a:p>
            <a:r>
              <a:rPr lang="en-US" dirty="0"/>
              <a:t>e</a:t>
            </a:r>
            <a:r>
              <a:rPr lang="en-US" dirty="0" smtClean="0"/>
              <a:t>ndoplasmic reticulum</a:t>
            </a:r>
            <a:endParaRPr lang="en-US" dirty="0"/>
          </a:p>
        </p:txBody>
      </p:sp>
      <p:sp>
        <p:nvSpPr>
          <p:cNvPr id="70" name="TextBox 69"/>
          <p:cNvSpPr txBox="1"/>
          <p:nvPr/>
        </p:nvSpPr>
        <p:spPr>
          <a:xfrm>
            <a:off x="5981646" y="367732"/>
            <a:ext cx="1447191" cy="369332"/>
          </a:xfrm>
          <a:prstGeom prst="rect">
            <a:avLst/>
          </a:prstGeom>
          <a:noFill/>
          <a:ln w="3175">
            <a:solidFill>
              <a:schemeClr val="tx1"/>
            </a:solidFill>
            <a:prstDash val="sysDot"/>
          </a:ln>
        </p:spPr>
        <p:txBody>
          <a:bodyPr wrap="none" rtlCol="0">
            <a:spAutoFit/>
          </a:bodyPr>
          <a:lstStyle/>
          <a:p>
            <a:r>
              <a:rPr lang="en-US" dirty="0" smtClean="0"/>
              <a:t>mitochondria</a:t>
            </a:r>
            <a:endParaRPr lang="en-US" dirty="0"/>
          </a:p>
        </p:txBody>
      </p:sp>
      <p:sp>
        <p:nvSpPr>
          <p:cNvPr id="71" name="TextBox 70"/>
          <p:cNvSpPr txBox="1"/>
          <p:nvPr/>
        </p:nvSpPr>
        <p:spPr>
          <a:xfrm>
            <a:off x="4290716" y="370933"/>
            <a:ext cx="1226746" cy="369332"/>
          </a:xfrm>
          <a:prstGeom prst="rect">
            <a:avLst/>
          </a:prstGeom>
          <a:noFill/>
          <a:ln w="3175">
            <a:solidFill>
              <a:schemeClr val="tx1"/>
            </a:solidFill>
            <a:prstDash val="sysDot"/>
          </a:ln>
        </p:spPr>
        <p:txBody>
          <a:bodyPr wrap="none" rtlCol="0">
            <a:spAutoFit/>
          </a:bodyPr>
          <a:lstStyle/>
          <a:p>
            <a:r>
              <a:rPr lang="en-US" dirty="0" smtClean="0"/>
              <a:t>chloroplast</a:t>
            </a:r>
            <a:endParaRPr lang="en-US" dirty="0"/>
          </a:p>
        </p:txBody>
      </p:sp>
      <p:sp>
        <p:nvSpPr>
          <p:cNvPr id="72" name="TextBox 71"/>
          <p:cNvSpPr txBox="1"/>
          <p:nvPr/>
        </p:nvSpPr>
        <p:spPr>
          <a:xfrm>
            <a:off x="7783339" y="522196"/>
            <a:ext cx="905825" cy="369332"/>
          </a:xfrm>
          <a:prstGeom prst="rect">
            <a:avLst/>
          </a:prstGeom>
          <a:noFill/>
          <a:ln w="3175">
            <a:solidFill>
              <a:schemeClr val="tx1"/>
            </a:solidFill>
            <a:prstDash val="sysDot"/>
          </a:ln>
        </p:spPr>
        <p:txBody>
          <a:bodyPr wrap="none" rtlCol="0">
            <a:spAutoFit/>
          </a:bodyPr>
          <a:lstStyle/>
          <a:p>
            <a:r>
              <a:rPr lang="en-US" dirty="0" smtClean="0"/>
              <a:t>vacuole</a:t>
            </a:r>
            <a:endParaRPr lang="en-US" dirty="0"/>
          </a:p>
        </p:txBody>
      </p:sp>
      <p:sp>
        <p:nvSpPr>
          <p:cNvPr id="74" name="TextBox 73"/>
          <p:cNvSpPr txBox="1"/>
          <p:nvPr/>
        </p:nvSpPr>
        <p:spPr>
          <a:xfrm>
            <a:off x="7705679" y="1291062"/>
            <a:ext cx="1162498" cy="369332"/>
          </a:xfrm>
          <a:prstGeom prst="rect">
            <a:avLst/>
          </a:prstGeom>
          <a:noFill/>
          <a:ln w="3175">
            <a:solidFill>
              <a:schemeClr val="tx1"/>
            </a:solidFill>
            <a:prstDash val="sysDot"/>
          </a:ln>
        </p:spPr>
        <p:txBody>
          <a:bodyPr wrap="none" rtlCol="0">
            <a:spAutoFit/>
          </a:bodyPr>
          <a:lstStyle/>
          <a:p>
            <a:r>
              <a:rPr lang="en-US" dirty="0" smtClean="0"/>
              <a:t>ribosomes</a:t>
            </a:r>
            <a:endParaRPr lang="en-US" dirty="0"/>
          </a:p>
        </p:txBody>
      </p:sp>
      <p:sp>
        <p:nvSpPr>
          <p:cNvPr id="76" name="TextBox 75"/>
          <p:cNvSpPr txBox="1"/>
          <p:nvPr/>
        </p:nvSpPr>
        <p:spPr>
          <a:xfrm>
            <a:off x="6647449" y="1745734"/>
            <a:ext cx="1585755" cy="369332"/>
          </a:xfrm>
          <a:prstGeom prst="rect">
            <a:avLst/>
          </a:prstGeom>
          <a:noFill/>
          <a:ln w="3175">
            <a:solidFill>
              <a:schemeClr val="tx1"/>
            </a:solidFill>
            <a:prstDash val="sysDot"/>
          </a:ln>
        </p:spPr>
        <p:txBody>
          <a:bodyPr wrap="none" rtlCol="0">
            <a:spAutoFit/>
          </a:bodyPr>
          <a:lstStyle/>
          <a:p>
            <a:r>
              <a:rPr lang="en-US" dirty="0"/>
              <a:t>c</a:t>
            </a:r>
            <a:r>
              <a:rPr lang="en-US" dirty="0" smtClean="0"/>
              <a:t>ell membrane</a:t>
            </a:r>
            <a:endParaRPr lang="en-US" dirty="0"/>
          </a:p>
        </p:txBody>
      </p:sp>
      <p:sp>
        <p:nvSpPr>
          <p:cNvPr id="77" name="TextBox 76"/>
          <p:cNvSpPr txBox="1"/>
          <p:nvPr/>
        </p:nvSpPr>
        <p:spPr>
          <a:xfrm>
            <a:off x="7865195" y="2155713"/>
            <a:ext cx="935513" cy="369332"/>
          </a:xfrm>
          <a:prstGeom prst="rect">
            <a:avLst/>
          </a:prstGeom>
          <a:noFill/>
          <a:ln w="3175">
            <a:solidFill>
              <a:schemeClr val="tx1"/>
            </a:solidFill>
            <a:prstDash val="sysDot"/>
          </a:ln>
        </p:spPr>
        <p:txBody>
          <a:bodyPr wrap="none" rtlCol="0">
            <a:spAutoFit/>
          </a:bodyPr>
          <a:lstStyle/>
          <a:p>
            <a:r>
              <a:rPr lang="en-US" dirty="0"/>
              <a:t>c</a:t>
            </a:r>
            <a:r>
              <a:rPr lang="en-US" dirty="0" smtClean="0"/>
              <a:t>ell wall</a:t>
            </a:r>
            <a:endParaRPr lang="en-US" dirty="0"/>
          </a:p>
        </p:txBody>
      </p:sp>
      <p:grpSp>
        <p:nvGrpSpPr>
          <p:cNvPr id="12" name="Group 11"/>
          <p:cNvGrpSpPr/>
          <p:nvPr/>
        </p:nvGrpSpPr>
        <p:grpSpPr>
          <a:xfrm>
            <a:off x="6999505" y="1114409"/>
            <a:ext cx="518043" cy="472254"/>
            <a:chOff x="6480588" y="5942470"/>
            <a:chExt cx="518043" cy="472254"/>
          </a:xfrm>
        </p:grpSpPr>
        <p:grpSp>
          <p:nvGrpSpPr>
            <p:cNvPr id="10" name="Group 9"/>
            <p:cNvGrpSpPr/>
            <p:nvPr/>
          </p:nvGrpSpPr>
          <p:grpSpPr>
            <a:xfrm>
              <a:off x="6647449" y="5942470"/>
              <a:ext cx="351182" cy="324194"/>
              <a:chOff x="6647449" y="5942470"/>
              <a:chExt cx="351182" cy="324194"/>
            </a:xfrm>
          </p:grpSpPr>
          <p:sp>
            <p:nvSpPr>
              <p:cNvPr id="30" name="Oval 29"/>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5" name="Oval 74"/>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78" name="Group 77"/>
            <p:cNvGrpSpPr/>
            <p:nvPr/>
          </p:nvGrpSpPr>
          <p:grpSpPr>
            <a:xfrm>
              <a:off x="6480588" y="6090530"/>
              <a:ext cx="351182" cy="324194"/>
              <a:chOff x="6647449" y="5942470"/>
              <a:chExt cx="351182" cy="324194"/>
            </a:xfrm>
          </p:grpSpPr>
          <p:sp>
            <p:nvSpPr>
              <p:cNvPr id="79" name="Oval 78"/>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0" name="Oval 79"/>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81" name="TextBox 80"/>
          <p:cNvSpPr txBox="1"/>
          <p:nvPr/>
        </p:nvSpPr>
        <p:spPr>
          <a:xfrm>
            <a:off x="175677" y="6536706"/>
            <a:ext cx="2667012" cy="338554"/>
          </a:xfrm>
          <a:prstGeom prst="rect">
            <a:avLst/>
          </a:prstGeom>
          <a:noFill/>
        </p:spPr>
        <p:txBody>
          <a:bodyPr wrap="none" rtlCol="0">
            <a:spAutoFit/>
          </a:bodyPr>
          <a:lstStyle/>
          <a:p>
            <a:r>
              <a:rPr lang="en-US" sz="1600" dirty="0"/>
              <a:t>protects and supports the cell</a:t>
            </a:r>
          </a:p>
        </p:txBody>
      </p:sp>
      <p:sp>
        <p:nvSpPr>
          <p:cNvPr id="13" name="Rectangle 12"/>
          <p:cNvSpPr/>
          <p:nvPr/>
        </p:nvSpPr>
        <p:spPr>
          <a:xfrm>
            <a:off x="3195993" y="6536706"/>
            <a:ext cx="2701381" cy="307777"/>
          </a:xfrm>
          <a:prstGeom prst="rect">
            <a:avLst/>
          </a:prstGeom>
        </p:spPr>
        <p:txBody>
          <a:bodyPr wrap="none">
            <a:spAutoFit/>
          </a:bodyPr>
          <a:lstStyle/>
          <a:p>
            <a:r>
              <a:rPr lang="en-US" sz="1400" dirty="0">
                <a:solidFill>
                  <a:srgbClr val="0D0D0D"/>
                </a:solidFill>
                <a:latin typeface="Arial" panose="020B0604020202020204" pitchFamily="34" charset="0"/>
              </a:rPr>
              <a:t>controls what enters and leaves</a:t>
            </a:r>
            <a:endParaRPr lang="en-US" sz="1400" dirty="0"/>
          </a:p>
        </p:txBody>
      </p:sp>
      <p:sp>
        <p:nvSpPr>
          <p:cNvPr id="82" name="Rectangle 81"/>
          <p:cNvSpPr/>
          <p:nvPr/>
        </p:nvSpPr>
        <p:spPr>
          <a:xfrm>
            <a:off x="6057307" y="6536955"/>
            <a:ext cx="2743059" cy="307777"/>
          </a:xfrm>
          <a:prstGeom prst="rect">
            <a:avLst/>
          </a:prstGeom>
        </p:spPr>
        <p:txBody>
          <a:bodyPr wrap="none">
            <a:spAutoFit/>
          </a:bodyPr>
          <a:lstStyle/>
          <a:p>
            <a:r>
              <a:rPr lang="en-US" sz="1400" dirty="0" smtClean="0">
                <a:solidFill>
                  <a:srgbClr val="0D0D0D"/>
                </a:solidFill>
                <a:latin typeface="Arial" panose="020B0604020202020204" pitchFamily="34" charset="0"/>
              </a:rPr>
              <a:t>controls </a:t>
            </a:r>
            <a:r>
              <a:rPr lang="en-US" sz="1400" dirty="0">
                <a:solidFill>
                  <a:srgbClr val="0D0D0D"/>
                </a:solidFill>
                <a:latin typeface="Arial" panose="020B0604020202020204" pitchFamily="34" charset="0"/>
              </a:rPr>
              <a:t>the cell and its activities</a:t>
            </a:r>
            <a:endParaRPr lang="en-US" sz="1400" dirty="0"/>
          </a:p>
        </p:txBody>
      </p:sp>
      <p:sp>
        <p:nvSpPr>
          <p:cNvPr id="14" name="Rectangle 13"/>
          <p:cNvSpPr/>
          <p:nvPr/>
        </p:nvSpPr>
        <p:spPr>
          <a:xfrm>
            <a:off x="2969245" y="6326921"/>
            <a:ext cx="2600392" cy="307777"/>
          </a:xfrm>
          <a:prstGeom prst="rect">
            <a:avLst/>
          </a:prstGeom>
        </p:spPr>
        <p:txBody>
          <a:bodyPr wrap="none">
            <a:spAutoFit/>
          </a:bodyPr>
          <a:lstStyle/>
          <a:p>
            <a:r>
              <a:rPr lang="en-US" sz="1400" dirty="0">
                <a:solidFill>
                  <a:srgbClr val="0D0D0D"/>
                </a:solidFill>
                <a:latin typeface="Arial" panose="020B0604020202020204" pitchFamily="34" charset="0"/>
              </a:rPr>
              <a:t>make energy by </a:t>
            </a:r>
            <a:r>
              <a:rPr lang="en-US" sz="1400" dirty="0">
                <a:solidFill>
                  <a:srgbClr val="202020"/>
                </a:solidFill>
                <a:latin typeface="Arial" panose="020B0604020202020204" pitchFamily="34" charset="0"/>
              </a:rPr>
              <a:t>burning </a:t>
            </a:r>
            <a:r>
              <a:rPr lang="en-US" sz="1400" dirty="0">
                <a:solidFill>
                  <a:srgbClr val="0D0D0D"/>
                </a:solidFill>
                <a:latin typeface="Arial" panose="020B0604020202020204" pitchFamily="34" charset="0"/>
              </a:rPr>
              <a:t>sugar</a:t>
            </a:r>
            <a:endParaRPr lang="en-US" sz="1400" dirty="0"/>
          </a:p>
        </p:txBody>
      </p:sp>
      <p:sp>
        <p:nvSpPr>
          <p:cNvPr id="19" name="Rectangle 18"/>
          <p:cNvSpPr/>
          <p:nvPr/>
        </p:nvSpPr>
        <p:spPr>
          <a:xfrm>
            <a:off x="6067653" y="6173033"/>
            <a:ext cx="2898550" cy="307777"/>
          </a:xfrm>
          <a:prstGeom prst="rect">
            <a:avLst/>
          </a:prstGeom>
        </p:spPr>
        <p:txBody>
          <a:bodyPr wrap="none">
            <a:spAutoFit/>
          </a:bodyPr>
          <a:lstStyle/>
          <a:p>
            <a:r>
              <a:rPr lang="en-US" sz="1400" dirty="0">
                <a:solidFill>
                  <a:srgbClr val="0D0D0D"/>
                </a:solidFill>
                <a:latin typeface="Arial" panose="020B0604020202020204" pitchFamily="34" charset="0"/>
              </a:rPr>
              <a:t>use </a:t>
            </a:r>
            <a:r>
              <a:rPr lang="en-US" sz="1400" dirty="0">
                <a:solidFill>
                  <a:srgbClr val="202020"/>
                </a:solidFill>
                <a:latin typeface="Arial" panose="020B0604020202020204" pitchFamily="34" charset="0"/>
              </a:rPr>
              <a:t>energy from </a:t>
            </a:r>
            <a:r>
              <a:rPr lang="en-US" sz="1400" dirty="0">
                <a:solidFill>
                  <a:srgbClr val="0D0D0D"/>
                </a:solidFill>
                <a:latin typeface="Arial" panose="020B0604020202020204" pitchFamily="34" charset="0"/>
              </a:rPr>
              <a:t>sun to </a:t>
            </a:r>
            <a:r>
              <a:rPr lang="en-US" sz="1400" dirty="0">
                <a:solidFill>
                  <a:srgbClr val="202020"/>
                </a:solidFill>
                <a:latin typeface="Arial" panose="020B0604020202020204" pitchFamily="34" charset="0"/>
              </a:rPr>
              <a:t>make </a:t>
            </a:r>
            <a:r>
              <a:rPr lang="en-US" sz="1400" dirty="0">
                <a:solidFill>
                  <a:srgbClr val="0D0D0D"/>
                </a:solidFill>
                <a:latin typeface="Arial" panose="020B0604020202020204" pitchFamily="34" charset="0"/>
              </a:rPr>
              <a:t>food</a:t>
            </a:r>
            <a:endParaRPr lang="en-US" sz="1400" dirty="0"/>
          </a:p>
        </p:txBody>
      </p:sp>
      <p:sp>
        <p:nvSpPr>
          <p:cNvPr id="84" name="Rectangle 83"/>
          <p:cNvSpPr/>
          <p:nvPr/>
        </p:nvSpPr>
        <p:spPr>
          <a:xfrm>
            <a:off x="134351" y="6321021"/>
            <a:ext cx="1816523" cy="307777"/>
          </a:xfrm>
          <a:prstGeom prst="rect">
            <a:avLst/>
          </a:prstGeom>
        </p:spPr>
        <p:txBody>
          <a:bodyPr wrap="none">
            <a:spAutoFit/>
          </a:bodyPr>
          <a:lstStyle/>
          <a:p>
            <a:r>
              <a:rPr lang="en-US" sz="1400" dirty="0" smtClean="0">
                <a:solidFill>
                  <a:srgbClr val="0D0D0D"/>
                </a:solidFill>
                <a:latin typeface="Arial" panose="020B0604020202020204" pitchFamily="34" charset="0"/>
              </a:rPr>
              <a:t>Helps make proteins</a:t>
            </a:r>
            <a:endParaRPr lang="en-US" sz="1400" dirty="0"/>
          </a:p>
        </p:txBody>
      </p:sp>
    </p:spTree>
    <p:extLst>
      <p:ext uri="{BB962C8B-B14F-4D97-AF65-F5344CB8AC3E}">
        <p14:creationId xmlns:p14="http://schemas.microsoft.com/office/powerpoint/2010/main" val="3473325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3937000" cy="660400"/>
          </a:xfrm>
        </p:spPr>
        <p:txBody>
          <a:bodyPr>
            <a:noAutofit/>
          </a:bodyPr>
          <a:lstStyle/>
          <a:p>
            <a:r>
              <a:rPr lang="en-US" sz="3600" smtClean="0"/>
              <a:t>Build a </a:t>
            </a:r>
            <a:r>
              <a:rPr lang="en-US" sz="3600" dirty="0" smtClean="0"/>
              <a:t>Paramecium</a:t>
            </a:r>
            <a:endParaRPr lang="en-US" sz="3600" dirty="0"/>
          </a:p>
        </p:txBody>
      </p:sp>
      <p:sp>
        <p:nvSpPr>
          <p:cNvPr id="3" name="Subtitle 2"/>
          <p:cNvSpPr>
            <a:spLocks noGrp="1"/>
          </p:cNvSpPr>
          <p:nvPr>
            <p:ph type="subTitle" idx="1"/>
          </p:nvPr>
        </p:nvSpPr>
        <p:spPr>
          <a:xfrm>
            <a:off x="3802646" y="93133"/>
            <a:ext cx="5341354" cy="559339"/>
          </a:xfrm>
        </p:spPr>
        <p:txBody>
          <a:bodyPr/>
          <a:lstStyle/>
          <a:p>
            <a:r>
              <a:rPr lang="en-US" dirty="0" smtClean="0"/>
              <a:t>Move the cell parts and label them</a:t>
            </a:r>
            <a:endParaRPr lang="en-US" dirty="0"/>
          </a:p>
        </p:txBody>
      </p:sp>
      <p:grpSp>
        <p:nvGrpSpPr>
          <p:cNvPr id="24" name="Group 23"/>
          <p:cNvGrpSpPr/>
          <p:nvPr/>
        </p:nvGrpSpPr>
        <p:grpSpPr>
          <a:xfrm>
            <a:off x="5669980" y="5335895"/>
            <a:ext cx="759278" cy="625610"/>
            <a:chOff x="5312229" y="1322614"/>
            <a:chExt cx="759278" cy="625610"/>
          </a:xfrm>
        </p:grpSpPr>
        <p:sp>
          <p:nvSpPr>
            <p:cNvPr id="4" name="Block Arc 3"/>
            <p:cNvSpPr/>
            <p:nvPr/>
          </p:nvSpPr>
          <p:spPr>
            <a:xfrm>
              <a:off x="5312229" y="1322614"/>
              <a:ext cx="759278" cy="351065"/>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2" name="Block Arc 21"/>
            <p:cNvSpPr/>
            <p:nvPr/>
          </p:nvSpPr>
          <p:spPr>
            <a:xfrm>
              <a:off x="5361274" y="1475014"/>
              <a:ext cx="661188" cy="350721"/>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3" name="Block Arc 22"/>
            <p:cNvSpPr/>
            <p:nvPr/>
          </p:nvSpPr>
          <p:spPr>
            <a:xfrm>
              <a:off x="5445757" y="1627415"/>
              <a:ext cx="492223" cy="320809"/>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28" name="Group 27"/>
          <p:cNvGrpSpPr/>
          <p:nvPr/>
        </p:nvGrpSpPr>
        <p:grpSpPr>
          <a:xfrm rot="1503655">
            <a:off x="3489740" y="5026982"/>
            <a:ext cx="1490870" cy="822414"/>
            <a:chOff x="5655365" y="1640694"/>
            <a:chExt cx="1490870" cy="1355324"/>
          </a:xfrm>
        </p:grpSpPr>
        <p:sp>
          <p:nvSpPr>
            <p:cNvPr id="27" name="Oval 26"/>
            <p:cNvSpPr/>
            <p:nvPr/>
          </p:nvSpPr>
          <p:spPr>
            <a:xfrm>
              <a:off x="6294782" y="2173604"/>
              <a:ext cx="533400" cy="492906"/>
            </a:xfrm>
            <a:prstGeom prst="ellipse">
              <a:avLst/>
            </a:prstGeom>
            <a:solidFill>
              <a:srgbClr val="7030A0">
                <a:alpha val="54000"/>
              </a:srgbClr>
            </a:solidFill>
            <a:ln>
              <a:noFill/>
            </a:ln>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p:cNvSpPr/>
            <p:nvPr/>
          </p:nvSpPr>
          <p:spPr>
            <a:xfrm>
              <a:off x="5655365" y="1640694"/>
              <a:ext cx="1490870" cy="1355324"/>
            </a:xfrm>
            <a:prstGeom prst="ellipse">
              <a:avLst/>
            </a:prstGeom>
            <a:solidFill>
              <a:srgbClr val="7030A0">
                <a:alpha val="54000"/>
              </a:srgbClr>
            </a:solidFill>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1" name="Oval 30"/>
          <p:cNvSpPr/>
          <p:nvPr/>
        </p:nvSpPr>
        <p:spPr>
          <a:xfrm>
            <a:off x="6902725" y="6431237"/>
            <a:ext cx="397565" cy="268356"/>
          </a:xfrm>
          <a:prstGeom prst="ellipse">
            <a:avLst/>
          </a:prstGeom>
          <a:solidFill>
            <a:srgbClr val="FFC000">
              <a:alpha val="42000"/>
            </a:srgbClr>
          </a:solidFill>
          <a:ln>
            <a:noFill/>
          </a:ln>
          <a:scene3d>
            <a:camera prst="orthographicFront"/>
            <a:lightRig rig="threePt" dir="t"/>
          </a:scene3d>
          <a:sp3d>
            <a:bevelT w="152400" h="2413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9" name="Group 38"/>
          <p:cNvGrpSpPr/>
          <p:nvPr/>
        </p:nvGrpSpPr>
        <p:grpSpPr>
          <a:xfrm rot="1615762">
            <a:off x="761696" y="4558973"/>
            <a:ext cx="2151140" cy="1284148"/>
            <a:chOff x="5009320" y="1084103"/>
            <a:chExt cx="2151140" cy="2110235"/>
          </a:xfrm>
        </p:grpSpPr>
        <p:sp>
          <p:nvSpPr>
            <p:cNvPr id="32" name="Block Arc 31"/>
            <p:cNvSpPr/>
            <p:nvPr/>
          </p:nvSpPr>
          <p:spPr>
            <a:xfrm>
              <a:off x="5009320" y="1326580"/>
              <a:ext cx="1808923" cy="1438459"/>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3" name="Block Arc 32"/>
            <p:cNvSpPr/>
            <p:nvPr/>
          </p:nvSpPr>
          <p:spPr>
            <a:xfrm rot="5400000">
              <a:off x="5219664" y="1335685"/>
              <a:ext cx="1984284" cy="1733021"/>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4" name="Rounded Rectangle 33"/>
            <p:cNvSpPr/>
            <p:nvPr/>
          </p:nvSpPr>
          <p:spPr>
            <a:xfrm rot="3043741">
              <a:off x="6625580" y="1452461"/>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Block Arc 34"/>
            <p:cNvSpPr/>
            <p:nvPr/>
          </p:nvSpPr>
          <p:spPr>
            <a:xfrm rot="4728691">
              <a:off x="5218540" y="1379248"/>
              <a:ext cx="1808923" cy="1438459"/>
            </a:xfrm>
            <a:prstGeom prst="blockArc">
              <a:avLst>
                <a:gd name="adj1" fmla="val 16634333"/>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6" name="Rounded Rectangle 35"/>
            <p:cNvSpPr/>
            <p:nvPr/>
          </p:nvSpPr>
          <p:spPr>
            <a:xfrm rot="7892164">
              <a:off x="6576888" y="2797928"/>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Block Arc 36"/>
            <p:cNvSpPr/>
            <p:nvPr/>
          </p:nvSpPr>
          <p:spPr>
            <a:xfrm rot="3958219">
              <a:off x="5536769" y="1269335"/>
              <a:ext cx="1808923" cy="1438459"/>
            </a:xfrm>
            <a:prstGeom prst="blockArc">
              <a:avLst>
                <a:gd name="adj1" fmla="val 13769680"/>
                <a:gd name="adj2" fmla="val 18778817"/>
                <a:gd name="adj3" fmla="val 4962"/>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8" name="Rounded Rectangle 37"/>
            <p:cNvSpPr/>
            <p:nvPr/>
          </p:nvSpPr>
          <p:spPr>
            <a:xfrm rot="3043741">
              <a:off x="6906715" y="1571243"/>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0" name="Group 59"/>
          <p:cNvGrpSpPr/>
          <p:nvPr/>
        </p:nvGrpSpPr>
        <p:grpSpPr>
          <a:xfrm>
            <a:off x="7714293" y="53337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3">
              <p14:nvContentPartPr>
                <p14:cNvPr id="59" name="Ink 58"/>
                <p14:cNvContentPartPr/>
                <p14:nvPr/>
              </p14:nvContentPartPr>
              <p14:xfrm>
                <a:off x="2895620" y="2802479"/>
                <a:ext cx="948960" cy="434520"/>
              </p14:xfrm>
            </p:contentPart>
          </mc:Choice>
          <mc:Fallback xmlns="">
            <p:pic>
              <p:nvPicPr>
                <p:cNvPr id="59" name="Ink 58"/>
                <p:cNvPicPr/>
                <p:nvPr/>
              </p:nvPicPr>
              <p:blipFill>
                <a:blip r:embed="rId4"/>
                <a:stretch>
                  <a:fillRect/>
                </a:stretch>
              </p:blipFill>
              <p:spPr>
                <a:xfrm>
                  <a:off x="2884143" y="2771442"/>
                  <a:ext cx="968894" cy="501495"/>
                </a:xfrm>
                <a:prstGeom prst="rect">
                  <a:avLst/>
                </a:prstGeom>
              </p:spPr>
            </p:pic>
          </mc:Fallback>
        </mc:AlternateContent>
        <p:sp>
          <p:nvSpPr>
            <p:cNvPr id="44" name="Oval 43"/>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1" name="Group 60"/>
          <p:cNvGrpSpPr/>
          <p:nvPr/>
        </p:nvGrpSpPr>
        <p:grpSpPr>
          <a:xfrm>
            <a:off x="7866693" y="54861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5">
              <p14:nvContentPartPr>
                <p14:cNvPr id="62" name="Ink 61"/>
                <p14:cNvContentPartPr/>
                <p14:nvPr/>
              </p14:nvContentPartPr>
              <p14:xfrm>
                <a:off x="2895620" y="2802479"/>
                <a:ext cx="948960" cy="434520"/>
              </p14:xfrm>
            </p:contentPart>
          </mc:Choice>
          <mc:Fallback xmlns="">
            <p:pic>
              <p:nvPicPr>
                <p:cNvPr id="62" name="Ink 61"/>
                <p:cNvPicPr/>
                <p:nvPr/>
              </p:nvPicPr>
              <p:blipFill>
                <a:blip r:embed="rId6"/>
                <a:stretch>
                  <a:fillRect/>
                </a:stretch>
              </p:blipFill>
              <p:spPr>
                <a:xfrm>
                  <a:off x="2884143" y="2771500"/>
                  <a:ext cx="969498" cy="501369"/>
                </a:xfrm>
                <a:prstGeom prst="rect">
                  <a:avLst/>
                </a:prstGeom>
              </p:spPr>
            </p:pic>
          </mc:Fallback>
        </mc:AlternateContent>
        <p:sp>
          <p:nvSpPr>
            <p:cNvPr id="63" name="Oval 62"/>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4" name="Group 63"/>
          <p:cNvGrpSpPr/>
          <p:nvPr/>
        </p:nvGrpSpPr>
        <p:grpSpPr>
          <a:xfrm>
            <a:off x="8019093" y="56385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7">
              <p14:nvContentPartPr>
                <p14:cNvPr id="65" name="Ink 64"/>
                <p14:cNvContentPartPr/>
                <p14:nvPr/>
              </p14:nvContentPartPr>
              <p14:xfrm>
                <a:off x="2895620" y="2802479"/>
                <a:ext cx="948960" cy="434520"/>
              </p14:xfrm>
            </p:contentPart>
          </mc:Choice>
          <mc:Fallback xmlns="">
            <p:pic>
              <p:nvPicPr>
                <p:cNvPr id="65" name="Ink 64"/>
                <p:cNvPicPr/>
                <p:nvPr/>
              </p:nvPicPr>
              <p:blipFill>
                <a:blip r:embed="rId8"/>
                <a:stretch>
                  <a:fillRect/>
                </a:stretch>
              </p:blipFill>
              <p:spPr>
                <a:xfrm>
                  <a:off x="2884150" y="2771673"/>
                  <a:ext cx="968881" cy="500995"/>
                </a:xfrm>
                <a:prstGeom prst="rect">
                  <a:avLst/>
                </a:prstGeom>
              </p:spPr>
            </p:pic>
          </mc:Fallback>
        </mc:AlternateContent>
        <p:sp>
          <p:nvSpPr>
            <p:cNvPr id="66" name="Oval 65"/>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8" name="Freeform 7"/>
          <p:cNvSpPr/>
          <p:nvPr/>
        </p:nvSpPr>
        <p:spPr>
          <a:xfrm>
            <a:off x="124520" y="1209513"/>
            <a:ext cx="7356252" cy="3891032"/>
          </a:xfrm>
          <a:custGeom>
            <a:avLst/>
            <a:gdLst>
              <a:gd name="connsiteX0" fmla="*/ 1829169 w 7117860"/>
              <a:gd name="connsiteY0" fmla="*/ 2756198 h 4054154"/>
              <a:gd name="connsiteX1" fmla="*/ 440635 w 7117860"/>
              <a:gd name="connsiteY1" fmla="*/ 1841798 h 4054154"/>
              <a:gd name="connsiteX2" fmla="*/ 17302 w 7117860"/>
              <a:gd name="connsiteY2" fmla="*/ 520998 h 4054154"/>
              <a:gd name="connsiteX3" fmla="*/ 914769 w 7117860"/>
              <a:gd name="connsiteY3" fmla="*/ 38398 h 4054154"/>
              <a:gd name="connsiteX4" fmla="*/ 2303302 w 7117860"/>
              <a:gd name="connsiteY4" fmla="*/ 114598 h 4054154"/>
              <a:gd name="connsiteX5" fmla="*/ 4419969 w 7117860"/>
              <a:gd name="connsiteY5" fmla="*/ 783465 h 4054154"/>
              <a:gd name="connsiteX6" fmla="*/ 6705969 w 7117860"/>
              <a:gd name="connsiteY6" fmla="*/ 2696932 h 4054154"/>
              <a:gd name="connsiteX7" fmla="*/ 7078502 w 7117860"/>
              <a:gd name="connsiteY7" fmla="*/ 3509732 h 4054154"/>
              <a:gd name="connsiteX8" fmla="*/ 6528169 w 7117860"/>
              <a:gd name="connsiteY8" fmla="*/ 4034665 h 4054154"/>
              <a:gd name="connsiteX9" fmla="*/ 1964635 w 7117860"/>
              <a:gd name="connsiteY9" fmla="*/ 2823932 h 4054154"/>
              <a:gd name="connsiteX10" fmla="*/ 3370102 w 7117860"/>
              <a:gd name="connsiteY10" fmla="*/ 2866265 h 4054154"/>
              <a:gd name="connsiteX0" fmla="*/ 2283164 w 7123122"/>
              <a:gd name="connsiteY0" fmla="*/ 3035598 h 4054154"/>
              <a:gd name="connsiteX1" fmla="*/ 445897 w 7123122"/>
              <a:gd name="connsiteY1" fmla="*/ 1841798 h 4054154"/>
              <a:gd name="connsiteX2" fmla="*/ 22564 w 7123122"/>
              <a:gd name="connsiteY2" fmla="*/ 520998 h 4054154"/>
              <a:gd name="connsiteX3" fmla="*/ 920031 w 7123122"/>
              <a:gd name="connsiteY3" fmla="*/ 38398 h 4054154"/>
              <a:gd name="connsiteX4" fmla="*/ 2308564 w 7123122"/>
              <a:gd name="connsiteY4" fmla="*/ 114598 h 4054154"/>
              <a:gd name="connsiteX5" fmla="*/ 4425231 w 7123122"/>
              <a:gd name="connsiteY5" fmla="*/ 783465 h 4054154"/>
              <a:gd name="connsiteX6" fmla="*/ 6711231 w 7123122"/>
              <a:gd name="connsiteY6" fmla="*/ 2696932 h 4054154"/>
              <a:gd name="connsiteX7" fmla="*/ 7083764 w 7123122"/>
              <a:gd name="connsiteY7" fmla="*/ 3509732 h 4054154"/>
              <a:gd name="connsiteX8" fmla="*/ 6533431 w 7123122"/>
              <a:gd name="connsiteY8" fmla="*/ 4034665 h 4054154"/>
              <a:gd name="connsiteX9" fmla="*/ 1969897 w 7123122"/>
              <a:gd name="connsiteY9" fmla="*/ 2823932 h 4054154"/>
              <a:gd name="connsiteX10" fmla="*/ 3375364 w 7123122"/>
              <a:gd name="connsiteY10" fmla="*/ 2866265 h 4054154"/>
              <a:gd name="connsiteX0" fmla="*/ 2283164 w 7100487"/>
              <a:gd name="connsiteY0" fmla="*/ 3035598 h 4041686"/>
              <a:gd name="connsiteX1" fmla="*/ 445897 w 7100487"/>
              <a:gd name="connsiteY1" fmla="*/ 1841798 h 4041686"/>
              <a:gd name="connsiteX2" fmla="*/ 22564 w 7100487"/>
              <a:gd name="connsiteY2" fmla="*/ 520998 h 4041686"/>
              <a:gd name="connsiteX3" fmla="*/ 920031 w 7100487"/>
              <a:gd name="connsiteY3" fmla="*/ 38398 h 4041686"/>
              <a:gd name="connsiteX4" fmla="*/ 2308564 w 7100487"/>
              <a:gd name="connsiteY4" fmla="*/ 114598 h 4041686"/>
              <a:gd name="connsiteX5" fmla="*/ 4425231 w 7100487"/>
              <a:gd name="connsiteY5" fmla="*/ 783465 h 4041686"/>
              <a:gd name="connsiteX6" fmla="*/ 6711231 w 7100487"/>
              <a:gd name="connsiteY6" fmla="*/ 2696932 h 4041686"/>
              <a:gd name="connsiteX7" fmla="*/ 7083764 w 7100487"/>
              <a:gd name="connsiteY7" fmla="*/ 3509732 h 4041686"/>
              <a:gd name="connsiteX8" fmla="*/ 6533431 w 7100487"/>
              <a:gd name="connsiteY8" fmla="*/ 4034665 h 4041686"/>
              <a:gd name="connsiteX9" fmla="*/ 2630297 w 7100487"/>
              <a:gd name="connsiteY9" fmla="*/ 3137199 h 4041686"/>
              <a:gd name="connsiteX10" fmla="*/ 3375364 w 7100487"/>
              <a:gd name="connsiteY10" fmla="*/ 2866265 h 4041686"/>
              <a:gd name="connsiteX0" fmla="*/ 2283164 w 7100487"/>
              <a:gd name="connsiteY0" fmla="*/ 3035598 h 4041686"/>
              <a:gd name="connsiteX1" fmla="*/ 445897 w 7100487"/>
              <a:gd name="connsiteY1" fmla="*/ 1841798 h 4041686"/>
              <a:gd name="connsiteX2" fmla="*/ 22564 w 7100487"/>
              <a:gd name="connsiteY2" fmla="*/ 520998 h 4041686"/>
              <a:gd name="connsiteX3" fmla="*/ 920031 w 7100487"/>
              <a:gd name="connsiteY3" fmla="*/ 38398 h 4041686"/>
              <a:gd name="connsiteX4" fmla="*/ 2308564 w 7100487"/>
              <a:gd name="connsiteY4" fmla="*/ 114598 h 4041686"/>
              <a:gd name="connsiteX5" fmla="*/ 4425231 w 7100487"/>
              <a:gd name="connsiteY5" fmla="*/ 783465 h 4041686"/>
              <a:gd name="connsiteX6" fmla="*/ 6711231 w 7100487"/>
              <a:gd name="connsiteY6" fmla="*/ 2696932 h 4041686"/>
              <a:gd name="connsiteX7" fmla="*/ 7083764 w 7100487"/>
              <a:gd name="connsiteY7" fmla="*/ 3509732 h 4041686"/>
              <a:gd name="connsiteX8" fmla="*/ 6533431 w 7100487"/>
              <a:gd name="connsiteY8" fmla="*/ 4034665 h 4041686"/>
              <a:gd name="connsiteX9" fmla="*/ 2630297 w 7100487"/>
              <a:gd name="connsiteY9" fmla="*/ 3137199 h 4041686"/>
              <a:gd name="connsiteX10" fmla="*/ 1758231 w 7100487"/>
              <a:gd name="connsiteY10" fmla="*/ 1909531 h 4041686"/>
              <a:gd name="connsiteX0" fmla="*/ 2283164 w 7059323"/>
              <a:gd name="connsiteY0" fmla="*/ 3035598 h 4100075"/>
              <a:gd name="connsiteX1" fmla="*/ 445897 w 7059323"/>
              <a:gd name="connsiteY1" fmla="*/ 1841798 h 4100075"/>
              <a:gd name="connsiteX2" fmla="*/ 22564 w 7059323"/>
              <a:gd name="connsiteY2" fmla="*/ 520998 h 4100075"/>
              <a:gd name="connsiteX3" fmla="*/ 920031 w 7059323"/>
              <a:gd name="connsiteY3" fmla="*/ 38398 h 4100075"/>
              <a:gd name="connsiteX4" fmla="*/ 2308564 w 7059323"/>
              <a:gd name="connsiteY4" fmla="*/ 114598 h 4100075"/>
              <a:gd name="connsiteX5" fmla="*/ 4425231 w 7059323"/>
              <a:gd name="connsiteY5" fmla="*/ 783465 h 4100075"/>
              <a:gd name="connsiteX6" fmla="*/ 6711231 w 7059323"/>
              <a:gd name="connsiteY6" fmla="*/ 2696932 h 4100075"/>
              <a:gd name="connsiteX7" fmla="*/ 7032964 w 7059323"/>
              <a:gd name="connsiteY7" fmla="*/ 3882265 h 4100075"/>
              <a:gd name="connsiteX8" fmla="*/ 6533431 w 7059323"/>
              <a:gd name="connsiteY8" fmla="*/ 4034665 h 4100075"/>
              <a:gd name="connsiteX9" fmla="*/ 2630297 w 7059323"/>
              <a:gd name="connsiteY9" fmla="*/ 3137199 h 4100075"/>
              <a:gd name="connsiteX10" fmla="*/ 1758231 w 7059323"/>
              <a:gd name="connsiteY10" fmla="*/ 1909531 h 4100075"/>
              <a:gd name="connsiteX0" fmla="*/ 2283164 w 7325851"/>
              <a:gd name="connsiteY0" fmla="*/ 3035598 h 3897145"/>
              <a:gd name="connsiteX1" fmla="*/ 445897 w 7325851"/>
              <a:gd name="connsiteY1" fmla="*/ 1841798 h 3897145"/>
              <a:gd name="connsiteX2" fmla="*/ 22564 w 7325851"/>
              <a:gd name="connsiteY2" fmla="*/ 520998 h 3897145"/>
              <a:gd name="connsiteX3" fmla="*/ 920031 w 7325851"/>
              <a:gd name="connsiteY3" fmla="*/ 38398 h 3897145"/>
              <a:gd name="connsiteX4" fmla="*/ 2308564 w 7325851"/>
              <a:gd name="connsiteY4" fmla="*/ 114598 h 3897145"/>
              <a:gd name="connsiteX5" fmla="*/ 4425231 w 7325851"/>
              <a:gd name="connsiteY5" fmla="*/ 783465 h 3897145"/>
              <a:gd name="connsiteX6" fmla="*/ 6711231 w 7325851"/>
              <a:gd name="connsiteY6" fmla="*/ 2696932 h 3897145"/>
              <a:gd name="connsiteX7" fmla="*/ 7032964 w 7325851"/>
              <a:gd name="connsiteY7" fmla="*/ 3882265 h 3897145"/>
              <a:gd name="connsiteX8" fmla="*/ 2935098 w 7325851"/>
              <a:gd name="connsiteY8" fmla="*/ 3348865 h 3897145"/>
              <a:gd name="connsiteX9" fmla="*/ 2630297 w 7325851"/>
              <a:gd name="connsiteY9" fmla="*/ 3137199 h 3897145"/>
              <a:gd name="connsiteX10" fmla="*/ 1758231 w 7325851"/>
              <a:gd name="connsiteY10" fmla="*/ 1909531 h 3897145"/>
              <a:gd name="connsiteX0" fmla="*/ 2283164 w 7325851"/>
              <a:gd name="connsiteY0" fmla="*/ 3035598 h 3899930"/>
              <a:gd name="connsiteX1" fmla="*/ 445897 w 7325851"/>
              <a:gd name="connsiteY1" fmla="*/ 1841798 h 3899930"/>
              <a:gd name="connsiteX2" fmla="*/ 22564 w 7325851"/>
              <a:gd name="connsiteY2" fmla="*/ 520998 h 3899930"/>
              <a:gd name="connsiteX3" fmla="*/ 920031 w 7325851"/>
              <a:gd name="connsiteY3" fmla="*/ 38398 h 3899930"/>
              <a:gd name="connsiteX4" fmla="*/ 2308564 w 7325851"/>
              <a:gd name="connsiteY4" fmla="*/ 114598 h 3899930"/>
              <a:gd name="connsiteX5" fmla="*/ 4425231 w 7325851"/>
              <a:gd name="connsiteY5" fmla="*/ 783465 h 3899930"/>
              <a:gd name="connsiteX6" fmla="*/ 6711231 w 7325851"/>
              <a:gd name="connsiteY6" fmla="*/ 2696932 h 3899930"/>
              <a:gd name="connsiteX7" fmla="*/ 7032964 w 7325851"/>
              <a:gd name="connsiteY7" fmla="*/ 3882265 h 3899930"/>
              <a:gd name="connsiteX8" fmla="*/ 2935098 w 7325851"/>
              <a:gd name="connsiteY8" fmla="*/ 3348865 h 3899930"/>
              <a:gd name="connsiteX9" fmla="*/ 2410164 w 7325851"/>
              <a:gd name="connsiteY9" fmla="*/ 2544532 h 3899930"/>
              <a:gd name="connsiteX10" fmla="*/ 1758231 w 7325851"/>
              <a:gd name="connsiteY10" fmla="*/ 1909531 h 3899930"/>
              <a:gd name="connsiteX0" fmla="*/ 2283164 w 7325851"/>
              <a:gd name="connsiteY0" fmla="*/ 3035598 h 3899930"/>
              <a:gd name="connsiteX1" fmla="*/ 445897 w 7325851"/>
              <a:gd name="connsiteY1" fmla="*/ 1841798 h 3899930"/>
              <a:gd name="connsiteX2" fmla="*/ 22564 w 7325851"/>
              <a:gd name="connsiteY2" fmla="*/ 520998 h 3899930"/>
              <a:gd name="connsiteX3" fmla="*/ 920031 w 7325851"/>
              <a:gd name="connsiteY3" fmla="*/ 38398 h 3899930"/>
              <a:gd name="connsiteX4" fmla="*/ 2308564 w 7325851"/>
              <a:gd name="connsiteY4" fmla="*/ 114598 h 3899930"/>
              <a:gd name="connsiteX5" fmla="*/ 4425231 w 7325851"/>
              <a:gd name="connsiteY5" fmla="*/ 783465 h 3899930"/>
              <a:gd name="connsiteX6" fmla="*/ 6711231 w 7325851"/>
              <a:gd name="connsiteY6" fmla="*/ 2696932 h 3899930"/>
              <a:gd name="connsiteX7" fmla="*/ 7032964 w 7325851"/>
              <a:gd name="connsiteY7" fmla="*/ 3882265 h 3899930"/>
              <a:gd name="connsiteX8" fmla="*/ 2935098 w 7325851"/>
              <a:gd name="connsiteY8" fmla="*/ 3348865 h 3899930"/>
              <a:gd name="connsiteX9" fmla="*/ 2410164 w 7325851"/>
              <a:gd name="connsiteY9" fmla="*/ 2544532 h 3899930"/>
              <a:gd name="connsiteX10" fmla="*/ 1512697 w 7325851"/>
              <a:gd name="connsiteY10" fmla="*/ 2061931 h 3899930"/>
              <a:gd name="connsiteX0" fmla="*/ 2283164 w 7365989"/>
              <a:gd name="connsiteY0" fmla="*/ 3035598 h 3886193"/>
              <a:gd name="connsiteX1" fmla="*/ 445897 w 7365989"/>
              <a:gd name="connsiteY1" fmla="*/ 1841798 h 3886193"/>
              <a:gd name="connsiteX2" fmla="*/ 22564 w 7365989"/>
              <a:gd name="connsiteY2" fmla="*/ 520998 h 3886193"/>
              <a:gd name="connsiteX3" fmla="*/ 920031 w 7365989"/>
              <a:gd name="connsiteY3" fmla="*/ 38398 h 3886193"/>
              <a:gd name="connsiteX4" fmla="*/ 2308564 w 7365989"/>
              <a:gd name="connsiteY4" fmla="*/ 114598 h 3886193"/>
              <a:gd name="connsiteX5" fmla="*/ 4425231 w 7365989"/>
              <a:gd name="connsiteY5" fmla="*/ 783465 h 3886193"/>
              <a:gd name="connsiteX6" fmla="*/ 6711231 w 7365989"/>
              <a:gd name="connsiteY6" fmla="*/ 2696932 h 3886193"/>
              <a:gd name="connsiteX7" fmla="*/ 7032964 w 7365989"/>
              <a:gd name="connsiteY7" fmla="*/ 3882265 h 3886193"/>
              <a:gd name="connsiteX8" fmla="*/ 2393231 w 7365989"/>
              <a:gd name="connsiteY8" fmla="*/ 3060998 h 3886193"/>
              <a:gd name="connsiteX9" fmla="*/ 2410164 w 7365989"/>
              <a:gd name="connsiteY9" fmla="*/ 2544532 h 3886193"/>
              <a:gd name="connsiteX10" fmla="*/ 1512697 w 7365989"/>
              <a:gd name="connsiteY10" fmla="*/ 2061931 h 3886193"/>
              <a:gd name="connsiteX0" fmla="*/ 2283164 w 7365989"/>
              <a:gd name="connsiteY0" fmla="*/ 3035598 h 3886902"/>
              <a:gd name="connsiteX1" fmla="*/ 445897 w 7365989"/>
              <a:gd name="connsiteY1" fmla="*/ 1841798 h 3886902"/>
              <a:gd name="connsiteX2" fmla="*/ 22564 w 7365989"/>
              <a:gd name="connsiteY2" fmla="*/ 520998 h 3886902"/>
              <a:gd name="connsiteX3" fmla="*/ 920031 w 7365989"/>
              <a:gd name="connsiteY3" fmla="*/ 38398 h 3886902"/>
              <a:gd name="connsiteX4" fmla="*/ 2308564 w 7365989"/>
              <a:gd name="connsiteY4" fmla="*/ 114598 h 3886902"/>
              <a:gd name="connsiteX5" fmla="*/ 4425231 w 7365989"/>
              <a:gd name="connsiteY5" fmla="*/ 783465 h 3886902"/>
              <a:gd name="connsiteX6" fmla="*/ 6711231 w 7365989"/>
              <a:gd name="connsiteY6" fmla="*/ 2696932 h 3886902"/>
              <a:gd name="connsiteX7" fmla="*/ 7032964 w 7365989"/>
              <a:gd name="connsiteY7" fmla="*/ 3882265 h 3886902"/>
              <a:gd name="connsiteX8" fmla="*/ 2393231 w 7365989"/>
              <a:gd name="connsiteY8" fmla="*/ 3060998 h 3886902"/>
              <a:gd name="connsiteX9" fmla="*/ 2410164 w 7365989"/>
              <a:gd name="connsiteY9" fmla="*/ 2544532 h 3886902"/>
              <a:gd name="connsiteX10" fmla="*/ 1512697 w 7365989"/>
              <a:gd name="connsiteY10" fmla="*/ 2061931 h 3886902"/>
              <a:gd name="connsiteX0" fmla="*/ 2283164 w 7365989"/>
              <a:gd name="connsiteY0" fmla="*/ 3035598 h 3886902"/>
              <a:gd name="connsiteX1" fmla="*/ 445897 w 7365989"/>
              <a:gd name="connsiteY1" fmla="*/ 1841798 h 3886902"/>
              <a:gd name="connsiteX2" fmla="*/ 22564 w 7365989"/>
              <a:gd name="connsiteY2" fmla="*/ 520998 h 3886902"/>
              <a:gd name="connsiteX3" fmla="*/ 920031 w 7365989"/>
              <a:gd name="connsiteY3" fmla="*/ 38398 h 3886902"/>
              <a:gd name="connsiteX4" fmla="*/ 2308564 w 7365989"/>
              <a:gd name="connsiteY4" fmla="*/ 114598 h 3886902"/>
              <a:gd name="connsiteX5" fmla="*/ 4425231 w 7365989"/>
              <a:gd name="connsiteY5" fmla="*/ 783465 h 3886902"/>
              <a:gd name="connsiteX6" fmla="*/ 6711231 w 7365989"/>
              <a:gd name="connsiteY6" fmla="*/ 2696932 h 3886902"/>
              <a:gd name="connsiteX7" fmla="*/ 7032964 w 7365989"/>
              <a:gd name="connsiteY7" fmla="*/ 3882265 h 3886902"/>
              <a:gd name="connsiteX8" fmla="*/ 2393231 w 7365989"/>
              <a:gd name="connsiteY8" fmla="*/ 3060998 h 3886902"/>
              <a:gd name="connsiteX9" fmla="*/ 2410164 w 7365989"/>
              <a:gd name="connsiteY9" fmla="*/ 2544532 h 3886902"/>
              <a:gd name="connsiteX10" fmla="*/ 1512697 w 7365989"/>
              <a:gd name="connsiteY10" fmla="*/ 2061931 h 3886902"/>
              <a:gd name="connsiteX0" fmla="*/ 2283164 w 7365989"/>
              <a:gd name="connsiteY0" fmla="*/ 3035598 h 3886902"/>
              <a:gd name="connsiteX1" fmla="*/ 445897 w 7365989"/>
              <a:gd name="connsiteY1" fmla="*/ 1841798 h 3886902"/>
              <a:gd name="connsiteX2" fmla="*/ 22564 w 7365989"/>
              <a:gd name="connsiteY2" fmla="*/ 520998 h 3886902"/>
              <a:gd name="connsiteX3" fmla="*/ 920031 w 7365989"/>
              <a:gd name="connsiteY3" fmla="*/ 38398 h 3886902"/>
              <a:gd name="connsiteX4" fmla="*/ 2308564 w 7365989"/>
              <a:gd name="connsiteY4" fmla="*/ 114598 h 3886902"/>
              <a:gd name="connsiteX5" fmla="*/ 4425231 w 7365989"/>
              <a:gd name="connsiteY5" fmla="*/ 783465 h 3886902"/>
              <a:gd name="connsiteX6" fmla="*/ 6711231 w 7365989"/>
              <a:gd name="connsiteY6" fmla="*/ 2696932 h 3886902"/>
              <a:gd name="connsiteX7" fmla="*/ 7032964 w 7365989"/>
              <a:gd name="connsiteY7" fmla="*/ 3882265 h 3886902"/>
              <a:gd name="connsiteX8" fmla="*/ 2393231 w 7365989"/>
              <a:gd name="connsiteY8" fmla="*/ 3060998 h 3886902"/>
              <a:gd name="connsiteX9" fmla="*/ 2410164 w 7365989"/>
              <a:gd name="connsiteY9" fmla="*/ 2544532 h 3886902"/>
              <a:gd name="connsiteX10" fmla="*/ 1512697 w 7365989"/>
              <a:gd name="connsiteY10" fmla="*/ 2061931 h 3886902"/>
              <a:gd name="connsiteX0" fmla="*/ 2283164 w 7365989"/>
              <a:gd name="connsiteY0" fmla="*/ 3035598 h 3887172"/>
              <a:gd name="connsiteX1" fmla="*/ 445897 w 7365989"/>
              <a:gd name="connsiteY1" fmla="*/ 1841798 h 3887172"/>
              <a:gd name="connsiteX2" fmla="*/ 22564 w 7365989"/>
              <a:gd name="connsiteY2" fmla="*/ 520998 h 3887172"/>
              <a:gd name="connsiteX3" fmla="*/ 920031 w 7365989"/>
              <a:gd name="connsiteY3" fmla="*/ 38398 h 3887172"/>
              <a:gd name="connsiteX4" fmla="*/ 2308564 w 7365989"/>
              <a:gd name="connsiteY4" fmla="*/ 114598 h 3887172"/>
              <a:gd name="connsiteX5" fmla="*/ 4425231 w 7365989"/>
              <a:gd name="connsiteY5" fmla="*/ 783465 h 3887172"/>
              <a:gd name="connsiteX6" fmla="*/ 6711231 w 7365989"/>
              <a:gd name="connsiteY6" fmla="*/ 2696932 h 3887172"/>
              <a:gd name="connsiteX7" fmla="*/ 7032964 w 7365989"/>
              <a:gd name="connsiteY7" fmla="*/ 3882265 h 3887172"/>
              <a:gd name="connsiteX8" fmla="*/ 2393231 w 7365989"/>
              <a:gd name="connsiteY8" fmla="*/ 3060998 h 3887172"/>
              <a:gd name="connsiteX9" fmla="*/ 2410164 w 7365989"/>
              <a:gd name="connsiteY9" fmla="*/ 2544532 h 3887172"/>
              <a:gd name="connsiteX10" fmla="*/ 1512697 w 7365989"/>
              <a:gd name="connsiteY10" fmla="*/ 2061931 h 3887172"/>
              <a:gd name="connsiteX0" fmla="*/ 2283164 w 7350937"/>
              <a:gd name="connsiteY0" fmla="*/ 3035598 h 3890179"/>
              <a:gd name="connsiteX1" fmla="*/ 445897 w 7350937"/>
              <a:gd name="connsiteY1" fmla="*/ 1841798 h 3890179"/>
              <a:gd name="connsiteX2" fmla="*/ 22564 w 7350937"/>
              <a:gd name="connsiteY2" fmla="*/ 520998 h 3890179"/>
              <a:gd name="connsiteX3" fmla="*/ 920031 w 7350937"/>
              <a:gd name="connsiteY3" fmla="*/ 38398 h 3890179"/>
              <a:gd name="connsiteX4" fmla="*/ 2308564 w 7350937"/>
              <a:gd name="connsiteY4" fmla="*/ 114598 h 3890179"/>
              <a:gd name="connsiteX5" fmla="*/ 4425231 w 7350937"/>
              <a:gd name="connsiteY5" fmla="*/ 783465 h 3890179"/>
              <a:gd name="connsiteX6" fmla="*/ 6711231 w 7350937"/>
              <a:gd name="connsiteY6" fmla="*/ 2696932 h 3890179"/>
              <a:gd name="connsiteX7" fmla="*/ 7032964 w 7350937"/>
              <a:gd name="connsiteY7" fmla="*/ 3882265 h 3890179"/>
              <a:gd name="connsiteX8" fmla="*/ 2596431 w 7350937"/>
              <a:gd name="connsiteY8" fmla="*/ 3137198 h 3890179"/>
              <a:gd name="connsiteX9" fmla="*/ 2410164 w 7350937"/>
              <a:gd name="connsiteY9" fmla="*/ 2544532 h 3890179"/>
              <a:gd name="connsiteX10" fmla="*/ 1512697 w 7350937"/>
              <a:gd name="connsiteY10" fmla="*/ 2061931 h 3890179"/>
              <a:gd name="connsiteX0" fmla="*/ 2601746 w 7356252"/>
              <a:gd name="connsiteY0" fmla="*/ 3162598 h 3890179"/>
              <a:gd name="connsiteX1" fmla="*/ 451212 w 7356252"/>
              <a:gd name="connsiteY1" fmla="*/ 1841798 h 3890179"/>
              <a:gd name="connsiteX2" fmla="*/ 27879 w 7356252"/>
              <a:gd name="connsiteY2" fmla="*/ 520998 h 3890179"/>
              <a:gd name="connsiteX3" fmla="*/ 925346 w 7356252"/>
              <a:gd name="connsiteY3" fmla="*/ 38398 h 3890179"/>
              <a:gd name="connsiteX4" fmla="*/ 2313879 w 7356252"/>
              <a:gd name="connsiteY4" fmla="*/ 114598 h 3890179"/>
              <a:gd name="connsiteX5" fmla="*/ 4430546 w 7356252"/>
              <a:gd name="connsiteY5" fmla="*/ 783465 h 3890179"/>
              <a:gd name="connsiteX6" fmla="*/ 6716546 w 7356252"/>
              <a:gd name="connsiteY6" fmla="*/ 2696932 h 3890179"/>
              <a:gd name="connsiteX7" fmla="*/ 7038279 w 7356252"/>
              <a:gd name="connsiteY7" fmla="*/ 3882265 h 3890179"/>
              <a:gd name="connsiteX8" fmla="*/ 2601746 w 7356252"/>
              <a:gd name="connsiteY8" fmla="*/ 3137198 h 3890179"/>
              <a:gd name="connsiteX9" fmla="*/ 2415479 w 7356252"/>
              <a:gd name="connsiteY9" fmla="*/ 2544532 h 3890179"/>
              <a:gd name="connsiteX10" fmla="*/ 1518012 w 7356252"/>
              <a:gd name="connsiteY10" fmla="*/ 2061931 h 3890179"/>
              <a:gd name="connsiteX0" fmla="*/ 2601746 w 7356252"/>
              <a:gd name="connsiteY0" fmla="*/ 3162598 h 3888512"/>
              <a:gd name="connsiteX1" fmla="*/ 451212 w 7356252"/>
              <a:gd name="connsiteY1" fmla="*/ 1841798 h 3888512"/>
              <a:gd name="connsiteX2" fmla="*/ 27879 w 7356252"/>
              <a:gd name="connsiteY2" fmla="*/ 520998 h 3888512"/>
              <a:gd name="connsiteX3" fmla="*/ 925346 w 7356252"/>
              <a:gd name="connsiteY3" fmla="*/ 38398 h 3888512"/>
              <a:gd name="connsiteX4" fmla="*/ 2313879 w 7356252"/>
              <a:gd name="connsiteY4" fmla="*/ 114598 h 3888512"/>
              <a:gd name="connsiteX5" fmla="*/ 4430546 w 7356252"/>
              <a:gd name="connsiteY5" fmla="*/ 783465 h 3888512"/>
              <a:gd name="connsiteX6" fmla="*/ 6716546 w 7356252"/>
              <a:gd name="connsiteY6" fmla="*/ 2696932 h 3888512"/>
              <a:gd name="connsiteX7" fmla="*/ 7038279 w 7356252"/>
              <a:gd name="connsiteY7" fmla="*/ 3882265 h 3888512"/>
              <a:gd name="connsiteX8" fmla="*/ 2601746 w 7356252"/>
              <a:gd name="connsiteY8" fmla="*/ 3137198 h 3888512"/>
              <a:gd name="connsiteX9" fmla="*/ 2356212 w 7356252"/>
              <a:gd name="connsiteY9" fmla="*/ 2527599 h 3888512"/>
              <a:gd name="connsiteX10" fmla="*/ 1518012 w 7356252"/>
              <a:gd name="connsiteY10" fmla="*/ 2061931 h 3888512"/>
              <a:gd name="connsiteX0" fmla="*/ 2601746 w 7356252"/>
              <a:gd name="connsiteY0" fmla="*/ 3162598 h 3888512"/>
              <a:gd name="connsiteX1" fmla="*/ 451212 w 7356252"/>
              <a:gd name="connsiteY1" fmla="*/ 1841798 h 3888512"/>
              <a:gd name="connsiteX2" fmla="*/ 27879 w 7356252"/>
              <a:gd name="connsiteY2" fmla="*/ 520998 h 3888512"/>
              <a:gd name="connsiteX3" fmla="*/ 925346 w 7356252"/>
              <a:gd name="connsiteY3" fmla="*/ 38398 h 3888512"/>
              <a:gd name="connsiteX4" fmla="*/ 2313879 w 7356252"/>
              <a:gd name="connsiteY4" fmla="*/ 114598 h 3888512"/>
              <a:gd name="connsiteX5" fmla="*/ 4430546 w 7356252"/>
              <a:gd name="connsiteY5" fmla="*/ 783465 h 3888512"/>
              <a:gd name="connsiteX6" fmla="*/ 6716546 w 7356252"/>
              <a:gd name="connsiteY6" fmla="*/ 2696932 h 3888512"/>
              <a:gd name="connsiteX7" fmla="*/ 7038279 w 7356252"/>
              <a:gd name="connsiteY7" fmla="*/ 3882265 h 3888512"/>
              <a:gd name="connsiteX8" fmla="*/ 2601746 w 7356252"/>
              <a:gd name="connsiteY8" fmla="*/ 3137198 h 3888512"/>
              <a:gd name="connsiteX9" fmla="*/ 2356212 w 7356252"/>
              <a:gd name="connsiteY9" fmla="*/ 2527599 h 3888512"/>
              <a:gd name="connsiteX10" fmla="*/ 1518012 w 7356252"/>
              <a:gd name="connsiteY10" fmla="*/ 2061931 h 3888512"/>
              <a:gd name="connsiteX0" fmla="*/ 2601746 w 7356252"/>
              <a:gd name="connsiteY0" fmla="*/ 3162598 h 3893818"/>
              <a:gd name="connsiteX1" fmla="*/ 451212 w 7356252"/>
              <a:gd name="connsiteY1" fmla="*/ 1841798 h 3893818"/>
              <a:gd name="connsiteX2" fmla="*/ 27879 w 7356252"/>
              <a:gd name="connsiteY2" fmla="*/ 520998 h 3893818"/>
              <a:gd name="connsiteX3" fmla="*/ 925346 w 7356252"/>
              <a:gd name="connsiteY3" fmla="*/ 38398 h 3893818"/>
              <a:gd name="connsiteX4" fmla="*/ 2313879 w 7356252"/>
              <a:gd name="connsiteY4" fmla="*/ 114598 h 3893818"/>
              <a:gd name="connsiteX5" fmla="*/ 4430546 w 7356252"/>
              <a:gd name="connsiteY5" fmla="*/ 783465 h 3893818"/>
              <a:gd name="connsiteX6" fmla="*/ 6716546 w 7356252"/>
              <a:gd name="connsiteY6" fmla="*/ 2696932 h 3893818"/>
              <a:gd name="connsiteX7" fmla="*/ 7038279 w 7356252"/>
              <a:gd name="connsiteY7" fmla="*/ 3882265 h 3893818"/>
              <a:gd name="connsiteX8" fmla="*/ 2601746 w 7356252"/>
              <a:gd name="connsiteY8" fmla="*/ 3137198 h 3893818"/>
              <a:gd name="connsiteX9" fmla="*/ 2356212 w 7356252"/>
              <a:gd name="connsiteY9" fmla="*/ 2527599 h 3893818"/>
              <a:gd name="connsiteX10" fmla="*/ 1518012 w 7356252"/>
              <a:gd name="connsiteY10" fmla="*/ 2061931 h 3893818"/>
              <a:gd name="connsiteX0" fmla="*/ 2601746 w 7356252"/>
              <a:gd name="connsiteY0" fmla="*/ 3162598 h 3893818"/>
              <a:gd name="connsiteX1" fmla="*/ 451212 w 7356252"/>
              <a:gd name="connsiteY1" fmla="*/ 1841798 h 3893818"/>
              <a:gd name="connsiteX2" fmla="*/ 27879 w 7356252"/>
              <a:gd name="connsiteY2" fmla="*/ 520998 h 3893818"/>
              <a:gd name="connsiteX3" fmla="*/ 925346 w 7356252"/>
              <a:gd name="connsiteY3" fmla="*/ 38398 h 3893818"/>
              <a:gd name="connsiteX4" fmla="*/ 2313879 w 7356252"/>
              <a:gd name="connsiteY4" fmla="*/ 114598 h 3893818"/>
              <a:gd name="connsiteX5" fmla="*/ 4430546 w 7356252"/>
              <a:gd name="connsiteY5" fmla="*/ 783465 h 3893818"/>
              <a:gd name="connsiteX6" fmla="*/ 6716546 w 7356252"/>
              <a:gd name="connsiteY6" fmla="*/ 2696932 h 3893818"/>
              <a:gd name="connsiteX7" fmla="*/ 7038279 w 7356252"/>
              <a:gd name="connsiteY7" fmla="*/ 3882265 h 3893818"/>
              <a:gd name="connsiteX8" fmla="*/ 2601746 w 7356252"/>
              <a:gd name="connsiteY8" fmla="*/ 3137198 h 3893818"/>
              <a:gd name="connsiteX9" fmla="*/ 2356212 w 7356252"/>
              <a:gd name="connsiteY9" fmla="*/ 2527599 h 3893818"/>
              <a:gd name="connsiteX10" fmla="*/ 1560346 w 7356252"/>
              <a:gd name="connsiteY10" fmla="*/ 2569931 h 3893818"/>
              <a:gd name="connsiteX0" fmla="*/ 2601746 w 7356252"/>
              <a:gd name="connsiteY0" fmla="*/ 3162598 h 3889507"/>
              <a:gd name="connsiteX1" fmla="*/ 451212 w 7356252"/>
              <a:gd name="connsiteY1" fmla="*/ 1841798 h 3889507"/>
              <a:gd name="connsiteX2" fmla="*/ 27879 w 7356252"/>
              <a:gd name="connsiteY2" fmla="*/ 520998 h 3889507"/>
              <a:gd name="connsiteX3" fmla="*/ 925346 w 7356252"/>
              <a:gd name="connsiteY3" fmla="*/ 38398 h 3889507"/>
              <a:gd name="connsiteX4" fmla="*/ 2313879 w 7356252"/>
              <a:gd name="connsiteY4" fmla="*/ 114598 h 3889507"/>
              <a:gd name="connsiteX5" fmla="*/ 4430546 w 7356252"/>
              <a:gd name="connsiteY5" fmla="*/ 783465 h 3889507"/>
              <a:gd name="connsiteX6" fmla="*/ 6716546 w 7356252"/>
              <a:gd name="connsiteY6" fmla="*/ 2696932 h 3889507"/>
              <a:gd name="connsiteX7" fmla="*/ 7038279 w 7356252"/>
              <a:gd name="connsiteY7" fmla="*/ 3882265 h 3889507"/>
              <a:gd name="connsiteX8" fmla="*/ 2601746 w 7356252"/>
              <a:gd name="connsiteY8" fmla="*/ 3137198 h 3889507"/>
              <a:gd name="connsiteX9" fmla="*/ 1839745 w 7356252"/>
              <a:gd name="connsiteY9" fmla="*/ 1977265 h 3889507"/>
              <a:gd name="connsiteX10" fmla="*/ 1560346 w 7356252"/>
              <a:gd name="connsiteY10" fmla="*/ 2569931 h 3889507"/>
              <a:gd name="connsiteX0" fmla="*/ 2601746 w 7356252"/>
              <a:gd name="connsiteY0" fmla="*/ 3162598 h 3889507"/>
              <a:gd name="connsiteX1" fmla="*/ 451212 w 7356252"/>
              <a:gd name="connsiteY1" fmla="*/ 1841798 h 3889507"/>
              <a:gd name="connsiteX2" fmla="*/ 27879 w 7356252"/>
              <a:gd name="connsiteY2" fmla="*/ 520998 h 3889507"/>
              <a:gd name="connsiteX3" fmla="*/ 925346 w 7356252"/>
              <a:gd name="connsiteY3" fmla="*/ 38398 h 3889507"/>
              <a:gd name="connsiteX4" fmla="*/ 2313879 w 7356252"/>
              <a:gd name="connsiteY4" fmla="*/ 114598 h 3889507"/>
              <a:gd name="connsiteX5" fmla="*/ 4430546 w 7356252"/>
              <a:gd name="connsiteY5" fmla="*/ 783465 h 3889507"/>
              <a:gd name="connsiteX6" fmla="*/ 6716546 w 7356252"/>
              <a:gd name="connsiteY6" fmla="*/ 2696932 h 3889507"/>
              <a:gd name="connsiteX7" fmla="*/ 7038279 w 7356252"/>
              <a:gd name="connsiteY7" fmla="*/ 3882265 h 3889507"/>
              <a:gd name="connsiteX8" fmla="*/ 2601746 w 7356252"/>
              <a:gd name="connsiteY8" fmla="*/ 3137198 h 3889507"/>
              <a:gd name="connsiteX9" fmla="*/ 1839745 w 7356252"/>
              <a:gd name="connsiteY9" fmla="*/ 1977265 h 3889507"/>
              <a:gd name="connsiteX10" fmla="*/ 1560346 w 7356252"/>
              <a:gd name="connsiteY10" fmla="*/ 2569931 h 3889507"/>
              <a:gd name="connsiteX0" fmla="*/ 2601746 w 7356252"/>
              <a:gd name="connsiteY0" fmla="*/ 3162598 h 3891032"/>
              <a:gd name="connsiteX1" fmla="*/ 451212 w 7356252"/>
              <a:gd name="connsiteY1" fmla="*/ 1841798 h 3891032"/>
              <a:gd name="connsiteX2" fmla="*/ 27879 w 7356252"/>
              <a:gd name="connsiteY2" fmla="*/ 520998 h 3891032"/>
              <a:gd name="connsiteX3" fmla="*/ 925346 w 7356252"/>
              <a:gd name="connsiteY3" fmla="*/ 38398 h 3891032"/>
              <a:gd name="connsiteX4" fmla="*/ 2313879 w 7356252"/>
              <a:gd name="connsiteY4" fmla="*/ 114598 h 3891032"/>
              <a:gd name="connsiteX5" fmla="*/ 4430546 w 7356252"/>
              <a:gd name="connsiteY5" fmla="*/ 783465 h 3891032"/>
              <a:gd name="connsiteX6" fmla="*/ 6716546 w 7356252"/>
              <a:gd name="connsiteY6" fmla="*/ 2696932 h 3891032"/>
              <a:gd name="connsiteX7" fmla="*/ 7038279 w 7356252"/>
              <a:gd name="connsiteY7" fmla="*/ 3882265 h 3891032"/>
              <a:gd name="connsiteX8" fmla="*/ 2601746 w 7356252"/>
              <a:gd name="connsiteY8" fmla="*/ 3137198 h 3891032"/>
              <a:gd name="connsiteX9" fmla="*/ 1839745 w 7356252"/>
              <a:gd name="connsiteY9" fmla="*/ 1977265 h 3891032"/>
              <a:gd name="connsiteX10" fmla="*/ 1560346 w 7356252"/>
              <a:gd name="connsiteY10" fmla="*/ 2569931 h 3891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56252" h="3891032">
                <a:moveTo>
                  <a:pt x="2601746" y="3162598"/>
                </a:moveTo>
                <a:cubicBezTo>
                  <a:pt x="2058468" y="2891664"/>
                  <a:pt x="880190" y="2282065"/>
                  <a:pt x="451212" y="1841798"/>
                </a:cubicBezTo>
                <a:cubicBezTo>
                  <a:pt x="22234" y="1401531"/>
                  <a:pt x="-51143" y="821565"/>
                  <a:pt x="27879" y="520998"/>
                </a:cubicBezTo>
                <a:cubicBezTo>
                  <a:pt x="106901" y="220431"/>
                  <a:pt x="544346" y="106131"/>
                  <a:pt x="925346" y="38398"/>
                </a:cubicBezTo>
                <a:cubicBezTo>
                  <a:pt x="1306346" y="-29335"/>
                  <a:pt x="1729679" y="-9580"/>
                  <a:pt x="2313879" y="114598"/>
                </a:cubicBezTo>
                <a:cubicBezTo>
                  <a:pt x="2898079" y="238776"/>
                  <a:pt x="3696768" y="353076"/>
                  <a:pt x="4430546" y="783465"/>
                </a:cubicBezTo>
                <a:cubicBezTo>
                  <a:pt x="5164324" y="1213854"/>
                  <a:pt x="6281924" y="2180465"/>
                  <a:pt x="6716546" y="2696932"/>
                </a:cubicBezTo>
                <a:cubicBezTo>
                  <a:pt x="7151168" y="3213399"/>
                  <a:pt x="7724079" y="3808887"/>
                  <a:pt x="7038279" y="3882265"/>
                </a:cubicBezTo>
                <a:cubicBezTo>
                  <a:pt x="6352479" y="3955643"/>
                  <a:pt x="3027901" y="3556298"/>
                  <a:pt x="2601746" y="3137198"/>
                </a:cubicBezTo>
                <a:cubicBezTo>
                  <a:pt x="2175591" y="2718098"/>
                  <a:pt x="2284245" y="1987142"/>
                  <a:pt x="1839745" y="1977265"/>
                </a:cubicBezTo>
                <a:cubicBezTo>
                  <a:pt x="1395245" y="1967388"/>
                  <a:pt x="1616790" y="2228443"/>
                  <a:pt x="1560346" y="2569931"/>
                </a:cubicBezTo>
              </a:path>
            </a:pathLst>
          </a:custGeom>
          <a:noFill/>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956733" y="1730025"/>
            <a:ext cx="880534" cy="819394"/>
          </a:xfrm>
          <a:prstGeom prst="ellipse">
            <a:avLst/>
          </a:prstGeom>
          <a:solidFill>
            <a:schemeClr val="bg1">
              <a:lumMod val="65000"/>
              <a:alpha val="42000"/>
            </a:schemeClr>
          </a:solidFill>
          <a:ln>
            <a:solidFill>
              <a:schemeClr val="tx1"/>
            </a:solidFill>
          </a:ln>
          <a:scene3d>
            <a:camera prst="orthographicFront"/>
            <a:lightRig rig="threePt" dir="t"/>
          </a:scene3d>
          <a:sp3d>
            <a:bevelT w="1016000" h="15240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TextBox 9"/>
          <p:cNvSpPr txBox="1"/>
          <p:nvPr/>
        </p:nvSpPr>
        <p:spPr>
          <a:xfrm>
            <a:off x="891730" y="487866"/>
            <a:ext cx="7099444" cy="369332"/>
          </a:xfrm>
          <a:prstGeom prst="rect">
            <a:avLst/>
          </a:prstGeom>
          <a:noFill/>
        </p:spPr>
        <p:txBody>
          <a:bodyPr wrap="none" rtlCol="0">
            <a:spAutoFit/>
          </a:bodyPr>
          <a:lstStyle/>
          <a:p>
            <a:r>
              <a:rPr lang="en-US" dirty="0" smtClean="0"/>
              <a:t>There are additional parts*, look them up on the internet and draw them.</a:t>
            </a:r>
            <a:endParaRPr lang="en-US" dirty="0"/>
          </a:p>
        </p:txBody>
      </p:sp>
      <p:sp>
        <p:nvSpPr>
          <p:cNvPr id="68" name="TextBox 67"/>
          <p:cNvSpPr txBox="1"/>
          <p:nvPr/>
        </p:nvSpPr>
        <p:spPr>
          <a:xfrm>
            <a:off x="1591930" y="820510"/>
            <a:ext cx="1439305" cy="369332"/>
          </a:xfrm>
          <a:prstGeom prst="rect">
            <a:avLst/>
          </a:prstGeom>
          <a:noFill/>
          <a:ln w="3175">
            <a:solidFill>
              <a:schemeClr val="tx1"/>
            </a:solidFill>
            <a:prstDash val="sysDot"/>
          </a:ln>
        </p:spPr>
        <p:txBody>
          <a:bodyPr wrap="none" rtlCol="0">
            <a:spAutoFit/>
          </a:bodyPr>
          <a:lstStyle/>
          <a:p>
            <a:r>
              <a:rPr lang="en-US" dirty="0" smtClean="0"/>
              <a:t>micronucleus</a:t>
            </a:r>
            <a:endParaRPr lang="en-US" dirty="0"/>
          </a:p>
        </p:txBody>
      </p:sp>
      <p:sp>
        <p:nvSpPr>
          <p:cNvPr id="69" name="TextBox 68"/>
          <p:cNvSpPr txBox="1"/>
          <p:nvPr/>
        </p:nvSpPr>
        <p:spPr>
          <a:xfrm>
            <a:off x="3385737" y="865505"/>
            <a:ext cx="1305165" cy="369332"/>
          </a:xfrm>
          <a:prstGeom prst="rect">
            <a:avLst/>
          </a:prstGeom>
          <a:noFill/>
          <a:ln w="3175">
            <a:solidFill>
              <a:schemeClr val="tx1"/>
            </a:solidFill>
            <a:prstDash val="sysDot"/>
          </a:ln>
        </p:spPr>
        <p:txBody>
          <a:bodyPr wrap="none" rtlCol="0">
            <a:spAutoFit/>
          </a:bodyPr>
          <a:lstStyle/>
          <a:p>
            <a:r>
              <a:rPr lang="en-US" dirty="0" err="1"/>
              <a:t>g</a:t>
            </a:r>
            <a:r>
              <a:rPr lang="en-US" dirty="0" err="1" smtClean="0"/>
              <a:t>olgi</a:t>
            </a:r>
            <a:r>
              <a:rPr lang="en-US" dirty="0" smtClean="0"/>
              <a:t> bodies</a:t>
            </a:r>
            <a:endParaRPr lang="en-US" dirty="0"/>
          </a:p>
        </p:txBody>
      </p:sp>
      <p:sp>
        <p:nvSpPr>
          <p:cNvPr id="70" name="TextBox 69"/>
          <p:cNvSpPr txBox="1"/>
          <p:nvPr/>
        </p:nvSpPr>
        <p:spPr>
          <a:xfrm>
            <a:off x="4688770" y="1360693"/>
            <a:ext cx="2328458" cy="369332"/>
          </a:xfrm>
          <a:prstGeom prst="rect">
            <a:avLst/>
          </a:prstGeom>
          <a:noFill/>
          <a:ln w="3175">
            <a:solidFill>
              <a:schemeClr val="tx1"/>
            </a:solidFill>
            <a:prstDash val="sysDot"/>
          </a:ln>
        </p:spPr>
        <p:txBody>
          <a:bodyPr wrap="none" rtlCol="0">
            <a:spAutoFit/>
          </a:bodyPr>
          <a:lstStyle/>
          <a:p>
            <a:r>
              <a:rPr lang="en-US" dirty="0"/>
              <a:t>e</a:t>
            </a:r>
            <a:r>
              <a:rPr lang="en-US" dirty="0" smtClean="0"/>
              <a:t>ndoplasmic reticulum</a:t>
            </a:r>
            <a:endParaRPr lang="en-US" dirty="0"/>
          </a:p>
        </p:txBody>
      </p:sp>
      <p:sp>
        <p:nvSpPr>
          <p:cNvPr id="71" name="TextBox 70"/>
          <p:cNvSpPr txBox="1"/>
          <p:nvPr/>
        </p:nvSpPr>
        <p:spPr>
          <a:xfrm>
            <a:off x="6190108" y="859751"/>
            <a:ext cx="1447191" cy="369332"/>
          </a:xfrm>
          <a:prstGeom prst="rect">
            <a:avLst/>
          </a:prstGeom>
          <a:noFill/>
          <a:ln w="3175">
            <a:solidFill>
              <a:schemeClr val="tx1"/>
            </a:solidFill>
            <a:prstDash val="sysDot"/>
          </a:ln>
        </p:spPr>
        <p:txBody>
          <a:bodyPr wrap="none" rtlCol="0">
            <a:spAutoFit/>
          </a:bodyPr>
          <a:lstStyle/>
          <a:p>
            <a:r>
              <a:rPr lang="en-US" dirty="0" smtClean="0"/>
              <a:t>mitochondria</a:t>
            </a:r>
            <a:endParaRPr lang="en-US" dirty="0"/>
          </a:p>
        </p:txBody>
      </p:sp>
      <p:sp>
        <p:nvSpPr>
          <p:cNvPr id="72" name="TextBox 71"/>
          <p:cNvSpPr txBox="1"/>
          <p:nvPr/>
        </p:nvSpPr>
        <p:spPr>
          <a:xfrm>
            <a:off x="7991801" y="1014215"/>
            <a:ext cx="905825" cy="369332"/>
          </a:xfrm>
          <a:prstGeom prst="rect">
            <a:avLst/>
          </a:prstGeom>
          <a:noFill/>
          <a:ln w="3175">
            <a:solidFill>
              <a:schemeClr val="tx1"/>
            </a:solidFill>
            <a:prstDash val="sysDot"/>
          </a:ln>
        </p:spPr>
        <p:txBody>
          <a:bodyPr wrap="none" rtlCol="0">
            <a:spAutoFit/>
          </a:bodyPr>
          <a:lstStyle/>
          <a:p>
            <a:r>
              <a:rPr lang="en-US" dirty="0" smtClean="0"/>
              <a:t>vacuole</a:t>
            </a:r>
            <a:endParaRPr lang="en-US" dirty="0"/>
          </a:p>
        </p:txBody>
      </p:sp>
      <p:sp>
        <p:nvSpPr>
          <p:cNvPr id="73" name="TextBox 72"/>
          <p:cNvSpPr txBox="1"/>
          <p:nvPr/>
        </p:nvSpPr>
        <p:spPr>
          <a:xfrm>
            <a:off x="7339050" y="1377818"/>
            <a:ext cx="1062599" cy="369332"/>
          </a:xfrm>
          <a:prstGeom prst="rect">
            <a:avLst/>
          </a:prstGeom>
          <a:noFill/>
          <a:ln w="3175">
            <a:solidFill>
              <a:schemeClr val="tx1"/>
            </a:solidFill>
            <a:prstDash val="sysDot"/>
          </a:ln>
        </p:spPr>
        <p:txBody>
          <a:bodyPr wrap="none" rtlCol="0">
            <a:spAutoFit/>
          </a:bodyPr>
          <a:lstStyle/>
          <a:p>
            <a:r>
              <a:rPr lang="en-US" dirty="0" smtClean="0"/>
              <a:t>lysosome</a:t>
            </a:r>
            <a:endParaRPr lang="en-US" dirty="0"/>
          </a:p>
        </p:txBody>
      </p:sp>
      <p:sp>
        <p:nvSpPr>
          <p:cNvPr id="74" name="TextBox 73"/>
          <p:cNvSpPr txBox="1"/>
          <p:nvPr/>
        </p:nvSpPr>
        <p:spPr>
          <a:xfrm>
            <a:off x="4815827" y="866621"/>
            <a:ext cx="1162498" cy="369332"/>
          </a:xfrm>
          <a:prstGeom prst="rect">
            <a:avLst/>
          </a:prstGeom>
          <a:noFill/>
          <a:ln w="3175">
            <a:solidFill>
              <a:schemeClr val="tx1"/>
            </a:solidFill>
            <a:prstDash val="sysDot"/>
          </a:ln>
        </p:spPr>
        <p:txBody>
          <a:bodyPr wrap="none" rtlCol="0">
            <a:spAutoFit/>
          </a:bodyPr>
          <a:lstStyle/>
          <a:p>
            <a:r>
              <a:rPr lang="en-US" dirty="0" smtClean="0"/>
              <a:t>ribosomes</a:t>
            </a:r>
            <a:endParaRPr lang="en-US" dirty="0"/>
          </a:p>
        </p:txBody>
      </p:sp>
      <p:sp>
        <p:nvSpPr>
          <p:cNvPr id="75" name="TextBox 74"/>
          <p:cNvSpPr txBox="1"/>
          <p:nvPr/>
        </p:nvSpPr>
        <p:spPr>
          <a:xfrm>
            <a:off x="6003829" y="1818684"/>
            <a:ext cx="1585755" cy="369332"/>
          </a:xfrm>
          <a:prstGeom prst="rect">
            <a:avLst/>
          </a:prstGeom>
          <a:noFill/>
          <a:ln w="3175">
            <a:solidFill>
              <a:schemeClr val="tx1"/>
            </a:solidFill>
            <a:prstDash val="sysDot"/>
          </a:ln>
        </p:spPr>
        <p:txBody>
          <a:bodyPr wrap="none" rtlCol="0">
            <a:spAutoFit/>
          </a:bodyPr>
          <a:lstStyle/>
          <a:p>
            <a:r>
              <a:rPr lang="en-US" dirty="0"/>
              <a:t>c</a:t>
            </a:r>
            <a:r>
              <a:rPr lang="en-US" dirty="0" smtClean="0"/>
              <a:t>ell membrane</a:t>
            </a:r>
            <a:endParaRPr lang="en-US" dirty="0"/>
          </a:p>
        </p:txBody>
      </p:sp>
      <p:sp>
        <p:nvSpPr>
          <p:cNvPr id="76" name="TextBox 75"/>
          <p:cNvSpPr txBox="1"/>
          <p:nvPr/>
        </p:nvSpPr>
        <p:spPr>
          <a:xfrm>
            <a:off x="6867339" y="2665350"/>
            <a:ext cx="1389611" cy="369332"/>
          </a:xfrm>
          <a:prstGeom prst="rect">
            <a:avLst/>
          </a:prstGeom>
          <a:noFill/>
          <a:ln w="3175">
            <a:solidFill>
              <a:schemeClr val="tx1"/>
            </a:solidFill>
            <a:prstDash val="sysDot"/>
          </a:ln>
        </p:spPr>
        <p:txBody>
          <a:bodyPr wrap="none" rtlCol="0">
            <a:spAutoFit/>
          </a:bodyPr>
          <a:lstStyle/>
          <a:p>
            <a:r>
              <a:rPr lang="en-US" dirty="0" smtClean="0"/>
              <a:t>oral groove*</a:t>
            </a:r>
            <a:endParaRPr lang="en-US" dirty="0"/>
          </a:p>
        </p:txBody>
      </p:sp>
      <p:sp>
        <p:nvSpPr>
          <p:cNvPr id="77" name="TextBox 76"/>
          <p:cNvSpPr txBox="1"/>
          <p:nvPr/>
        </p:nvSpPr>
        <p:spPr>
          <a:xfrm>
            <a:off x="7171887" y="3155029"/>
            <a:ext cx="667170" cy="369332"/>
          </a:xfrm>
          <a:prstGeom prst="rect">
            <a:avLst/>
          </a:prstGeom>
          <a:noFill/>
          <a:ln w="3175">
            <a:solidFill>
              <a:schemeClr val="tx1"/>
            </a:solidFill>
            <a:prstDash val="sysDot"/>
          </a:ln>
        </p:spPr>
        <p:txBody>
          <a:bodyPr wrap="none" rtlCol="0">
            <a:spAutoFit/>
          </a:bodyPr>
          <a:lstStyle/>
          <a:p>
            <a:r>
              <a:rPr lang="en-US" dirty="0"/>
              <a:t>c</a:t>
            </a:r>
            <a:r>
              <a:rPr lang="en-US" dirty="0" smtClean="0"/>
              <a:t>ilia*</a:t>
            </a:r>
            <a:endParaRPr lang="en-US" dirty="0"/>
          </a:p>
        </p:txBody>
      </p:sp>
      <p:grpSp>
        <p:nvGrpSpPr>
          <p:cNvPr id="6" name="Group 5"/>
          <p:cNvGrpSpPr/>
          <p:nvPr/>
        </p:nvGrpSpPr>
        <p:grpSpPr>
          <a:xfrm>
            <a:off x="6647449" y="5921075"/>
            <a:ext cx="602687" cy="345589"/>
            <a:chOff x="6647449" y="5921075"/>
            <a:chExt cx="602687" cy="345589"/>
          </a:xfrm>
        </p:grpSpPr>
        <p:grpSp>
          <p:nvGrpSpPr>
            <p:cNvPr id="5" name="Group 4"/>
            <p:cNvGrpSpPr/>
            <p:nvPr/>
          </p:nvGrpSpPr>
          <p:grpSpPr>
            <a:xfrm>
              <a:off x="6647449" y="5942470"/>
              <a:ext cx="351182" cy="324194"/>
              <a:chOff x="6647449" y="5942470"/>
              <a:chExt cx="351182" cy="324194"/>
            </a:xfrm>
          </p:grpSpPr>
          <p:sp>
            <p:nvSpPr>
              <p:cNvPr id="78" name="Oval 77"/>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9" name="Oval 78"/>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45" name="Group 44"/>
            <p:cNvGrpSpPr/>
            <p:nvPr/>
          </p:nvGrpSpPr>
          <p:grpSpPr>
            <a:xfrm>
              <a:off x="6898954" y="5921075"/>
              <a:ext cx="351182" cy="324194"/>
              <a:chOff x="6647449" y="5942470"/>
              <a:chExt cx="351182" cy="324194"/>
            </a:xfrm>
          </p:grpSpPr>
          <p:sp>
            <p:nvSpPr>
              <p:cNvPr id="46" name="Oval 45"/>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7" name="Oval 46"/>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49" name="Rectangle 48"/>
          <p:cNvSpPr/>
          <p:nvPr/>
        </p:nvSpPr>
        <p:spPr>
          <a:xfrm>
            <a:off x="180272" y="6339640"/>
            <a:ext cx="2701381" cy="307777"/>
          </a:xfrm>
          <a:prstGeom prst="rect">
            <a:avLst/>
          </a:prstGeom>
        </p:spPr>
        <p:txBody>
          <a:bodyPr wrap="none">
            <a:spAutoFit/>
          </a:bodyPr>
          <a:lstStyle/>
          <a:p>
            <a:r>
              <a:rPr lang="en-US" sz="1400" dirty="0">
                <a:solidFill>
                  <a:srgbClr val="0D0D0D"/>
                </a:solidFill>
                <a:latin typeface="Arial" panose="020B0604020202020204" pitchFamily="34" charset="0"/>
              </a:rPr>
              <a:t>controls what enters and leaves</a:t>
            </a:r>
            <a:endParaRPr lang="en-US" sz="1400" dirty="0"/>
          </a:p>
        </p:txBody>
      </p:sp>
      <p:sp>
        <p:nvSpPr>
          <p:cNvPr id="7" name="Rectangle 6"/>
          <p:cNvSpPr/>
          <p:nvPr/>
        </p:nvSpPr>
        <p:spPr>
          <a:xfrm>
            <a:off x="3418514" y="6396525"/>
            <a:ext cx="2743059" cy="307777"/>
          </a:xfrm>
          <a:prstGeom prst="rect">
            <a:avLst/>
          </a:prstGeom>
        </p:spPr>
        <p:txBody>
          <a:bodyPr wrap="none">
            <a:spAutoFit/>
          </a:bodyPr>
          <a:lstStyle/>
          <a:p>
            <a:r>
              <a:rPr lang="en-US" sz="1400" dirty="0" smtClean="0">
                <a:solidFill>
                  <a:srgbClr val="0D0D0D"/>
                </a:solidFill>
                <a:latin typeface="Arial" panose="020B0604020202020204" pitchFamily="34" charset="0"/>
              </a:rPr>
              <a:t>controls </a:t>
            </a:r>
            <a:r>
              <a:rPr lang="en-US" sz="1400" dirty="0">
                <a:solidFill>
                  <a:srgbClr val="0D0D0D"/>
                </a:solidFill>
                <a:latin typeface="Arial" panose="020B0604020202020204" pitchFamily="34" charset="0"/>
              </a:rPr>
              <a:t>the cell and its activities</a:t>
            </a:r>
            <a:endParaRPr lang="en-US" sz="1400" dirty="0"/>
          </a:p>
        </p:txBody>
      </p:sp>
      <p:sp>
        <p:nvSpPr>
          <p:cNvPr id="9" name="Rectangle 8"/>
          <p:cNvSpPr/>
          <p:nvPr/>
        </p:nvSpPr>
        <p:spPr>
          <a:xfrm>
            <a:off x="159619" y="5932455"/>
            <a:ext cx="2600392" cy="307777"/>
          </a:xfrm>
          <a:prstGeom prst="rect">
            <a:avLst/>
          </a:prstGeom>
        </p:spPr>
        <p:txBody>
          <a:bodyPr wrap="none">
            <a:spAutoFit/>
          </a:bodyPr>
          <a:lstStyle/>
          <a:p>
            <a:r>
              <a:rPr lang="en-US" sz="1400" dirty="0">
                <a:solidFill>
                  <a:srgbClr val="0D0D0D"/>
                </a:solidFill>
                <a:latin typeface="Arial" panose="020B0604020202020204" pitchFamily="34" charset="0"/>
              </a:rPr>
              <a:t>make energy by </a:t>
            </a:r>
            <a:r>
              <a:rPr lang="en-US" sz="1400" dirty="0">
                <a:solidFill>
                  <a:srgbClr val="202020"/>
                </a:solidFill>
                <a:latin typeface="Arial" panose="020B0604020202020204" pitchFamily="34" charset="0"/>
              </a:rPr>
              <a:t>burning </a:t>
            </a:r>
            <a:r>
              <a:rPr lang="en-US" sz="1400" dirty="0">
                <a:solidFill>
                  <a:srgbClr val="0D0D0D"/>
                </a:solidFill>
                <a:latin typeface="Arial" panose="020B0604020202020204" pitchFamily="34" charset="0"/>
              </a:rPr>
              <a:t>sugar</a:t>
            </a:r>
            <a:endParaRPr lang="en-US" sz="1400" dirty="0"/>
          </a:p>
        </p:txBody>
      </p:sp>
      <p:sp>
        <p:nvSpPr>
          <p:cNvPr id="52" name="Rectangle 51"/>
          <p:cNvSpPr/>
          <p:nvPr/>
        </p:nvSpPr>
        <p:spPr>
          <a:xfrm>
            <a:off x="3011233" y="6092869"/>
            <a:ext cx="1816523" cy="307777"/>
          </a:xfrm>
          <a:prstGeom prst="rect">
            <a:avLst/>
          </a:prstGeom>
        </p:spPr>
        <p:txBody>
          <a:bodyPr wrap="none">
            <a:spAutoFit/>
          </a:bodyPr>
          <a:lstStyle/>
          <a:p>
            <a:r>
              <a:rPr lang="en-US" sz="1400" dirty="0" smtClean="0">
                <a:solidFill>
                  <a:srgbClr val="0D0D0D"/>
                </a:solidFill>
                <a:latin typeface="Arial" panose="020B0604020202020204" pitchFamily="34" charset="0"/>
              </a:rPr>
              <a:t>Helps make proteins</a:t>
            </a:r>
            <a:endParaRPr lang="en-US" sz="1400" dirty="0"/>
          </a:p>
        </p:txBody>
      </p:sp>
    </p:spTree>
    <p:extLst>
      <p:ext uri="{BB962C8B-B14F-4D97-AF65-F5344CB8AC3E}">
        <p14:creationId xmlns:p14="http://schemas.microsoft.com/office/powerpoint/2010/main" val="2126157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3937000" cy="660400"/>
          </a:xfrm>
        </p:spPr>
        <p:txBody>
          <a:bodyPr>
            <a:noAutofit/>
          </a:bodyPr>
          <a:lstStyle/>
          <a:p>
            <a:r>
              <a:rPr lang="en-US" sz="3600" dirty="0" smtClean="0"/>
              <a:t>Build an Amoeba</a:t>
            </a:r>
            <a:endParaRPr lang="en-US" sz="3600" dirty="0"/>
          </a:p>
        </p:txBody>
      </p:sp>
      <p:sp>
        <p:nvSpPr>
          <p:cNvPr id="3" name="Subtitle 2"/>
          <p:cNvSpPr>
            <a:spLocks noGrp="1"/>
          </p:cNvSpPr>
          <p:nvPr>
            <p:ph type="subTitle" idx="1"/>
          </p:nvPr>
        </p:nvSpPr>
        <p:spPr>
          <a:xfrm>
            <a:off x="3802646" y="93133"/>
            <a:ext cx="5341354" cy="559339"/>
          </a:xfrm>
        </p:spPr>
        <p:txBody>
          <a:bodyPr/>
          <a:lstStyle/>
          <a:p>
            <a:r>
              <a:rPr lang="en-US" dirty="0" smtClean="0"/>
              <a:t>Move the cell parts and label them</a:t>
            </a:r>
            <a:endParaRPr lang="en-US" dirty="0"/>
          </a:p>
        </p:txBody>
      </p:sp>
      <p:grpSp>
        <p:nvGrpSpPr>
          <p:cNvPr id="24" name="Group 23"/>
          <p:cNvGrpSpPr/>
          <p:nvPr/>
        </p:nvGrpSpPr>
        <p:grpSpPr>
          <a:xfrm>
            <a:off x="5669980" y="5335895"/>
            <a:ext cx="759278" cy="625610"/>
            <a:chOff x="5312229" y="1322614"/>
            <a:chExt cx="759278" cy="625610"/>
          </a:xfrm>
        </p:grpSpPr>
        <p:sp>
          <p:nvSpPr>
            <p:cNvPr id="4" name="Block Arc 3"/>
            <p:cNvSpPr/>
            <p:nvPr/>
          </p:nvSpPr>
          <p:spPr>
            <a:xfrm>
              <a:off x="5312229" y="1322614"/>
              <a:ext cx="759278" cy="351065"/>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2" name="Block Arc 21"/>
            <p:cNvSpPr/>
            <p:nvPr/>
          </p:nvSpPr>
          <p:spPr>
            <a:xfrm>
              <a:off x="5361274" y="1475014"/>
              <a:ext cx="661188" cy="350721"/>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3" name="Block Arc 22"/>
            <p:cNvSpPr/>
            <p:nvPr/>
          </p:nvSpPr>
          <p:spPr>
            <a:xfrm>
              <a:off x="5445757" y="1627415"/>
              <a:ext cx="492223" cy="320809"/>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sp>
        <p:nvSpPr>
          <p:cNvPr id="31" name="Oval 30"/>
          <p:cNvSpPr/>
          <p:nvPr/>
        </p:nvSpPr>
        <p:spPr>
          <a:xfrm>
            <a:off x="7101506" y="5632117"/>
            <a:ext cx="397565" cy="268356"/>
          </a:xfrm>
          <a:prstGeom prst="ellipse">
            <a:avLst/>
          </a:prstGeom>
          <a:solidFill>
            <a:srgbClr val="FFC000">
              <a:alpha val="42000"/>
            </a:srgbClr>
          </a:solidFill>
          <a:ln>
            <a:noFill/>
          </a:ln>
          <a:scene3d>
            <a:camera prst="orthographicFront"/>
            <a:lightRig rig="threePt" dir="t"/>
          </a:scene3d>
          <a:sp3d>
            <a:bevelT w="152400" h="2413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60" name="Group 59"/>
          <p:cNvGrpSpPr/>
          <p:nvPr/>
        </p:nvGrpSpPr>
        <p:grpSpPr>
          <a:xfrm>
            <a:off x="7714293" y="53337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3">
              <p14:nvContentPartPr>
                <p14:cNvPr id="59" name="Ink 58"/>
                <p14:cNvContentPartPr/>
                <p14:nvPr/>
              </p14:nvContentPartPr>
              <p14:xfrm>
                <a:off x="2895620" y="2802479"/>
                <a:ext cx="948960" cy="434520"/>
              </p14:xfrm>
            </p:contentPart>
          </mc:Choice>
          <mc:Fallback xmlns="">
            <p:pic>
              <p:nvPicPr>
                <p:cNvPr id="59" name="Ink 58"/>
                <p:cNvPicPr/>
                <p:nvPr/>
              </p:nvPicPr>
              <p:blipFill>
                <a:blip r:embed="rId4"/>
                <a:stretch>
                  <a:fillRect/>
                </a:stretch>
              </p:blipFill>
              <p:spPr>
                <a:xfrm>
                  <a:off x="2884143" y="2771442"/>
                  <a:ext cx="968894" cy="501495"/>
                </a:xfrm>
                <a:prstGeom prst="rect">
                  <a:avLst/>
                </a:prstGeom>
              </p:spPr>
            </p:pic>
          </mc:Fallback>
        </mc:AlternateContent>
        <p:sp>
          <p:nvSpPr>
            <p:cNvPr id="44" name="Oval 43"/>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1" name="Group 60"/>
          <p:cNvGrpSpPr/>
          <p:nvPr/>
        </p:nvGrpSpPr>
        <p:grpSpPr>
          <a:xfrm>
            <a:off x="7866693" y="54861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5">
              <p14:nvContentPartPr>
                <p14:cNvPr id="62" name="Ink 61"/>
                <p14:cNvContentPartPr/>
                <p14:nvPr/>
              </p14:nvContentPartPr>
              <p14:xfrm>
                <a:off x="2895620" y="2802479"/>
                <a:ext cx="948960" cy="434520"/>
              </p14:xfrm>
            </p:contentPart>
          </mc:Choice>
          <mc:Fallback xmlns="">
            <p:pic>
              <p:nvPicPr>
                <p:cNvPr id="62" name="Ink 61"/>
                <p:cNvPicPr/>
                <p:nvPr/>
              </p:nvPicPr>
              <p:blipFill>
                <a:blip r:embed="rId6"/>
                <a:stretch>
                  <a:fillRect/>
                </a:stretch>
              </p:blipFill>
              <p:spPr>
                <a:xfrm>
                  <a:off x="2884143" y="2771500"/>
                  <a:ext cx="969498" cy="501369"/>
                </a:xfrm>
                <a:prstGeom prst="rect">
                  <a:avLst/>
                </a:prstGeom>
              </p:spPr>
            </p:pic>
          </mc:Fallback>
        </mc:AlternateContent>
        <p:sp>
          <p:nvSpPr>
            <p:cNvPr id="63" name="Oval 62"/>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4" name="Group 63"/>
          <p:cNvGrpSpPr/>
          <p:nvPr/>
        </p:nvGrpSpPr>
        <p:grpSpPr>
          <a:xfrm>
            <a:off x="8019093" y="56385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7">
              <p14:nvContentPartPr>
                <p14:cNvPr id="65" name="Ink 64"/>
                <p14:cNvContentPartPr/>
                <p14:nvPr/>
              </p14:nvContentPartPr>
              <p14:xfrm>
                <a:off x="2895620" y="2802479"/>
                <a:ext cx="948960" cy="434520"/>
              </p14:xfrm>
            </p:contentPart>
          </mc:Choice>
          <mc:Fallback xmlns="">
            <p:pic>
              <p:nvPicPr>
                <p:cNvPr id="65" name="Ink 64"/>
                <p:cNvPicPr/>
                <p:nvPr/>
              </p:nvPicPr>
              <p:blipFill>
                <a:blip r:embed="rId8"/>
                <a:stretch>
                  <a:fillRect/>
                </a:stretch>
              </p:blipFill>
              <p:spPr>
                <a:xfrm>
                  <a:off x="2884150" y="2771673"/>
                  <a:ext cx="968881" cy="500995"/>
                </a:xfrm>
                <a:prstGeom prst="rect">
                  <a:avLst/>
                </a:prstGeom>
              </p:spPr>
            </p:pic>
          </mc:Fallback>
        </mc:AlternateContent>
        <p:sp>
          <p:nvSpPr>
            <p:cNvPr id="66" name="Oval 65"/>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67" name="Oval 66"/>
          <p:cNvSpPr/>
          <p:nvPr/>
        </p:nvSpPr>
        <p:spPr>
          <a:xfrm>
            <a:off x="451463" y="5085553"/>
            <a:ext cx="880534" cy="819394"/>
          </a:xfrm>
          <a:prstGeom prst="ellipse">
            <a:avLst/>
          </a:prstGeom>
          <a:solidFill>
            <a:schemeClr val="bg1">
              <a:lumMod val="65000"/>
              <a:alpha val="42000"/>
            </a:schemeClr>
          </a:solidFill>
          <a:ln>
            <a:solidFill>
              <a:schemeClr val="tx1"/>
            </a:solidFill>
          </a:ln>
          <a:scene3d>
            <a:camera prst="orthographicFront"/>
            <a:lightRig rig="threePt" dir="t"/>
          </a:scene3d>
          <a:sp3d>
            <a:bevelT w="1016000" h="15240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TextBox 9"/>
          <p:cNvSpPr txBox="1"/>
          <p:nvPr/>
        </p:nvSpPr>
        <p:spPr>
          <a:xfrm>
            <a:off x="891730" y="487866"/>
            <a:ext cx="7099444" cy="369332"/>
          </a:xfrm>
          <a:prstGeom prst="rect">
            <a:avLst/>
          </a:prstGeom>
          <a:noFill/>
        </p:spPr>
        <p:txBody>
          <a:bodyPr wrap="none" rtlCol="0">
            <a:spAutoFit/>
          </a:bodyPr>
          <a:lstStyle/>
          <a:p>
            <a:r>
              <a:rPr lang="en-US" dirty="0" smtClean="0"/>
              <a:t>There are additional parts*, look them up on the internet and draw them.</a:t>
            </a:r>
            <a:endParaRPr lang="en-US" dirty="0"/>
          </a:p>
        </p:txBody>
      </p:sp>
      <p:sp>
        <p:nvSpPr>
          <p:cNvPr id="68" name="TextBox 67"/>
          <p:cNvSpPr txBox="1"/>
          <p:nvPr/>
        </p:nvSpPr>
        <p:spPr>
          <a:xfrm>
            <a:off x="2073033" y="862952"/>
            <a:ext cx="906017" cy="369332"/>
          </a:xfrm>
          <a:prstGeom prst="rect">
            <a:avLst/>
          </a:prstGeom>
          <a:noFill/>
          <a:ln w="3175">
            <a:solidFill>
              <a:schemeClr val="tx1"/>
            </a:solidFill>
            <a:prstDash val="sysDot"/>
          </a:ln>
        </p:spPr>
        <p:txBody>
          <a:bodyPr wrap="none" rtlCol="0">
            <a:spAutoFit/>
          </a:bodyPr>
          <a:lstStyle/>
          <a:p>
            <a:r>
              <a:rPr lang="en-US" dirty="0"/>
              <a:t>n</a:t>
            </a:r>
            <a:r>
              <a:rPr lang="en-US" dirty="0" smtClean="0"/>
              <a:t>ucleus</a:t>
            </a:r>
            <a:endParaRPr lang="en-US" dirty="0"/>
          </a:p>
        </p:txBody>
      </p:sp>
      <p:sp>
        <p:nvSpPr>
          <p:cNvPr id="69" name="TextBox 68"/>
          <p:cNvSpPr txBox="1"/>
          <p:nvPr/>
        </p:nvSpPr>
        <p:spPr>
          <a:xfrm>
            <a:off x="3385737" y="865505"/>
            <a:ext cx="1305165" cy="369332"/>
          </a:xfrm>
          <a:prstGeom prst="rect">
            <a:avLst/>
          </a:prstGeom>
          <a:noFill/>
          <a:ln w="3175">
            <a:solidFill>
              <a:schemeClr val="tx1"/>
            </a:solidFill>
            <a:prstDash val="sysDot"/>
          </a:ln>
        </p:spPr>
        <p:txBody>
          <a:bodyPr wrap="none" rtlCol="0">
            <a:spAutoFit/>
          </a:bodyPr>
          <a:lstStyle/>
          <a:p>
            <a:r>
              <a:rPr lang="en-US" dirty="0" err="1"/>
              <a:t>g</a:t>
            </a:r>
            <a:r>
              <a:rPr lang="en-US" dirty="0" err="1" smtClean="0"/>
              <a:t>olgi</a:t>
            </a:r>
            <a:r>
              <a:rPr lang="en-US" dirty="0" smtClean="0"/>
              <a:t> bodies</a:t>
            </a:r>
            <a:endParaRPr lang="en-US" dirty="0"/>
          </a:p>
        </p:txBody>
      </p:sp>
      <p:sp>
        <p:nvSpPr>
          <p:cNvPr id="70" name="TextBox 69"/>
          <p:cNvSpPr txBox="1"/>
          <p:nvPr/>
        </p:nvSpPr>
        <p:spPr>
          <a:xfrm>
            <a:off x="4688770" y="1360693"/>
            <a:ext cx="2328458" cy="369332"/>
          </a:xfrm>
          <a:prstGeom prst="rect">
            <a:avLst/>
          </a:prstGeom>
          <a:noFill/>
          <a:ln w="3175">
            <a:solidFill>
              <a:schemeClr val="tx1"/>
            </a:solidFill>
            <a:prstDash val="sysDot"/>
          </a:ln>
        </p:spPr>
        <p:txBody>
          <a:bodyPr wrap="none" rtlCol="0">
            <a:spAutoFit/>
          </a:bodyPr>
          <a:lstStyle/>
          <a:p>
            <a:r>
              <a:rPr lang="en-US" dirty="0"/>
              <a:t>e</a:t>
            </a:r>
            <a:r>
              <a:rPr lang="en-US" dirty="0" smtClean="0"/>
              <a:t>ndoplasmic reticulum</a:t>
            </a:r>
            <a:endParaRPr lang="en-US" dirty="0"/>
          </a:p>
        </p:txBody>
      </p:sp>
      <p:sp>
        <p:nvSpPr>
          <p:cNvPr id="71" name="TextBox 70"/>
          <p:cNvSpPr txBox="1"/>
          <p:nvPr/>
        </p:nvSpPr>
        <p:spPr>
          <a:xfrm>
            <a:off x="6190108" y="859751"/>
            <a:ext cx="1447191" cy="369332"/>
          </a:xfrm>
          <a:prstGeom prst="rect">
            <a:avLst/>
          </a:prstGeom>
          <a:noFill/>
          <a:ln w="3175">
            <a:solidFill>
              <a:schemeClr val="tx1"/>
            </a:solidFill>
            <a:prstDash val="sysDot"/>
          </a:ln>
        </p:spPr>
        <p:txBody>
          <a:bodyPr wrap="none" rtlCol="0">
            <a:spAutoFit/>
          </a:bodyPr>
          <a:lstStyle/>
          <a:p>
            <a:r>
              <a:rPr lang="en-US" dirty="0" smtClean="0"/>
              <a:t>mitochondria</a:t>
            </a:r>
            <a:endParaRPr lang="en-US" dirty="0"/>
          </a:p>
        </p:txBody>
      </p:sp>
      <p:sp>
        <p:nvSpPr>
          <p:cNvPr id="72" name="TextBox 71"/>
          <p:cNvSpPr txBox="1"/>
          <p:nvPr/>
        </p:nvSpPr>
        <p:spPr>
          <a:xfrm>
            <a:off x="7991801" y="1014215"/>
            <a:ext cx="905825" cy="369332"/>
          </a:xfrm>
          <a:prstGeom prst="rect">
            <a:avLst/>
          </a:prstGeom>
          <a:noFill/>
          <a:ln w="3175">
            <a:solidFill>
              <a:schemeClr val="tx1"/>
            </a:solidFill>
            <a:prstDash val="sysDot"/>
          </a:ln>
        </p:spPr>
        <p:txBody>
          <a:bodyPr wrap="none" rtlCol="0">
            <a:spAutoFit/>
          </a:bodyPr>
          <a:lstStyle/>
          <a:p>
            <a:r>
              <a:rPr lang="en-US" dirty="0" smtClean="0"/>
              <a:t>vacuole</a:t>
            </a:r>
            <a:endParaRPr lang="en-US" dirty="0"/>
          </a:p>
        </p:txBody>
      </p:sp>
      <p:sp>
        <p:nvSpPr>
          <p:cNvPr id="73" name="TextBox 72"/>
          <p:cNvSpPr txBox="1"/>
          <p:nvPr/>
        </p:nvSpPr>
        <p:spPr>
          <a:xfrm>
            <a:off x="7339050" y="1377818"/>
            <a:ext cx="1062599" cy="369332"/>
          </a:xfrm>
          <a:prstGeom prst="rect">
            <a:avLst/>
          </a:prstGeom>
          <a:noFill/>
          <a:ln w="3175">
            <a:solidFill>
              <a:schemeClr val="tx1"/>
            </a:solidFill>
            <a:prstDash val="sysDot"/>
          </a:ln>
        </p:spPr>
        <p:txBody>
          <a:bodyPr wrap="none" rtlCol="0">
            <a:spAutoFit/>
          </a:bodyPr>
          <a:lstStyle/>
          <a:p>
            <a:r>
              <a:rPr lang="en-US" dirty="0" smtClean="0"/>
              <a:t>lysosome</a:t>
            </a:r>
            <a:endParaRPr lang="en-US" dirty="0"/>
          </a:p>
        </p:txBody>
      </p:sp>
      <p:sp>
        <p:nvSpPr>
          <p:cNvPr id="74" name="TextBox 73"/>
          <p:cNvSpPr txBox="1"/>
          <p:nvPr/>
        </p:nvSpPr>
        <p:spPr>
          <a:xfrm>
            <a:off x="4815827" y="866621"/>
            <a:ext cx="1162498" cy="369332"/>
          </a:xfrm>
          <a:prstGeom prst="rect">
            <a:avLst/>
          </a:prstGeom>
          <a:noFill/>
          <a:ln w="3175">
            <a:solidFill>
              <a:schemeClr val="tx1"/>
            </a:solidFill>
            <a:prstDash val="sysDot"/>
          </a:ln>
        </p:spPr>
        <p:txBody>
          <a:bodyPr wrap="none" rtlCol="0">
            <a:spAutoFit/>
          </a:bodyPr>
          <a:lstStyle/>
          <a:p>
            <a:r>
              <a:rPr lang="en-US" dirty="0" smtClean="0"/>
              <a:t>ribosomes</a:t>
            </a:r>
            <a:endParaRPr lang="en-US" dirty="0"/>
          </a:p>
        </p:txBody>
      </p:sp>
      <p:sp>
        <p:nvSpPr>
          <p:cNvPr id="75" name="TextBox 74"/>
          <p:cNvSpPr txBox="1"/>
          <p:nvPr/>
        </p:nvSpPr>
        <p:spPr>
          <a:xfrm>
            <a:off x="6003829" y="1818684"/>
            <a:ext cx="1585755" cy="369332"/>
          </a:xfrm>
          <a:prstGeom prst="rect">
            <a:avLst/>
          </a:prstGeom>
          <a:noFill/>
          <a:ln w="3175">
            <a:solidFill>
              <a:schemeClr val="tx1"/>
            </a:solidFill>
            <a:prstDash val="sysDot"/>
          </a:ln>
        </p:spPr>
        <p:txBody>
          <a:bodyPr wrap="none" rtlCol="0">
            <a:spAutoFit/>
          </a:bodyPr>
          <a:lstStyle/>
          <a:p>
            <a:r>
              <a:rPr lang="en-US" dirty="0"/>
              <a:t>c</a:t>
            </a:r>
            <a:r>
              <a:rPr lang="en-US" dirty="0" smtClean="0"/>
              <a:t>ell membrane</a:t>
            </a:r>
            <a:endParaRPr lang="en-US" dirty="0"/>
          </a:p>
        </p:txBody>
      </p:sp>
      <p:sp>
        <p:nvSpPr>
          <p:cNvPr id="76" name="TextBox 75"/>
          <p:cNvSpPr txBox="1"/>
          <p:nvPr/>
        </p:nvSpPr>
        <p:spPr>
          <a:xfrm>
            <a:off x="7021508" y="3358089"/>
            <a:ext cx="1356910" cy="369332"/>
          </a:xfrm>
          <a:prstGeom prst="rect">
            <a:avLst/>
          </a:prstGeom>
          <a:noFill/>
          <a:ln w="3175">
            <a:solidFill>
              <a:schemeClr val="tx1"/>
            </a:solidFill>
            <a:prstDash val="sysDot"/>
          </a:ln>
        </p:spPr>
        <p:txBody>
          <a:bodyPr wrap="none" rtlCol="0">
            <a:spAutoFit/>
          </a:bodyPr>
          <a:lstStyle/>
          <a:p>
            <a:r>
              <a:rPr lang="en-US" dirty="0" smtClean="0"/>
              <a:t>pseudopod*</a:t>
            </a:r>
            <a:endParaRPr lang="en-US" dirty="0"/>
          </a:p>
        </p:txBody>
      </p:sp>
      <p:grpSp>
        <p:nvGrpSpPr>
          <p:cNvPr id="45" name="Group 44"/>
          <p:cNvGrpSpPr/>
          <p:nvPr/>
        </p:nvGrpSpPr>
        <p:grpSpPr>
          <a:xfrm>
            <a:off x="7589584" y="1799705"/>
            <a:ext cx="1490870" cy="1355324"/>
            <a:chOff x="5655365" y="1640694"/>
            <a:chExt cx="1490870" cy="1355324"/>
          </a:xfrm>
        </p:grpSpPr>
        <p:sp>
          <p:nvSpPr>
            <p:cNvPr id="46" name="Oval 45"/>
            <p:cNvSpPr/>
            <p:nvPr/>
          </p:nvSpPr>
          <p:spPr>
            <a:xfrm>
              <a:off x="6294782" y="2173604"/>
              <a:ext cx="533400" cy="492906"/>
            </a:xfrm>
            <a:prstGeom prst="ellipse">
              <a:avLst/>
            </a:prstGeom>
            <a:solidFill>
              <a:srgbClr val="7030A0">
                <a:alpha val="54000"/>
              </a:srgbClr>
            </a:solidFill>
            <a:ln>
              <a:noFill/>
            </a:ln>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7" name="Oval 46"/>
            <p:cNvSpPr/>
            <p:nvPr/>
          </p:nvSpPr>
          <p:spPr>
            <a:xfrm>
              <a:off x="5655365" y="1640694"/>
              <a:ext cx="1490870" cy="1355324"/>
            </a:xfrm>
            <a:prstGeom prst="ellipse">
              <a:avLst/>
            </a:prstGeom>
            <a:solidFill>
              <a:srgbClr val="7030A0">
                <a:alpha val="54000"/>
              </a:srgbClr>
            </a:solidFill>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grpSp>
        <p:nvGrpSpPr>
          <p:cNvPr id="48" name="Group 47"/>
          <p:cNvGrpSpPr/>
          <p:nvPr/>
        </p:nvGrpSpPr>
        <p:grpSpPr>
          <a:xfrm>
            <a:off x="6527866" y="3881380"/>
            <a:ext cx="2151140" cy="2110235"/>
            <a:chOff x="5009320" y="1084103"/>
            <a:chExt cx="2151140" cy="2110235"/>
          </a:xfrm>
        </p:grpSpPr>
        <p:sp>
          <p:nvSpPr>
            <p:cNvPr id="49" name="Block Arc 48"/>
            <p:cNvSpPr/>
            <p:nvPr/>
          </p:nvSpPr>
          <p:spPr>
            <a:xfrm>
              <a:off x="5009320" y="1326580"/>
              <a:ext cx="1808923" cy="1438459"/>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0" name="Block Arc 49"/>
            <p:cNvSpPr/>
            <p:nvPr/>
          </p:nvSpPr>
          <p:spPr>
            <a:xfrm rot="5400000">
              <a:off x="5219664" y="1335685"/>
              <a:ext cx="1984284" cy="1733021"/>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1" name="Rounded Rectangle 50"/>
            <p:cNvSpPr/>
            <p:nvPr/>
          </p:nvSpPr>
          <p:spPr>
            <a:xfrm rot="3043741">
              <a:off x="6625580" y="1452461"/>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2" name="Block Arc 51"/>
            <p:cNvSpPr/>
            <p:nvPr/>
          </p:nvSpPr>
          <p:spPr>
            <a:xfrm rot="4728691">
              <a:off x="5218540" y="1379248"/>
              <a:ext cx="1808923" cy="1438459"/>
            </a:xfrm>
            <a:prstGeom prst="blockArc">
              <a:avLst>
                <a:gd name="adj1" fmla="val 16634333"/>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3" name="Rounded Rectangle 52"/>
            <p:cNvSpPr/>
            <p:nvPr/>
          </p:nvSpPr>
          <p:spPr>
            <a:xfrm rot="7892164">
              <a:off x="6576888" y="2797928"/>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Block Arc 53"/>
            <p:cNvSpPr/>
            <p:nvPr/>
          </p:nvSpPr>
          <p:spPr>
            <a:xfrm rot="3958219">
              <a:off x="5536769" y="1269335"/>
              <a:ext cx="1808923" cy="1438459"/>
            </a:xfrm>
            <a:prstGeom prst="blockArc">
              <a:avLst>
                <a:gd name="adj1" fmla="val 13769680"/>
                <a:gd name="adj2" fmla="val 18778817"/>
                <a:gd name="adj3" fmla="val 4962"/>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55" name="Rounded Rectangle 54"/>
            <p:cNvSpPr/>
            <p:nvPr/>
          </p:nvSpPr>
          <p:spPr>
            <a:xfrm rot="3043741">
              <a:off x="6906715" y="1571243"/>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5" name="Freeform 4"/>
          <p:cNvSpPr/>
          <p:nvPr/>
        </p:nvSpPr>
        <p:spPr>
          <a:xfrm>
            <a:off x="96182" y="1393247"/>
            <a:ext cx="7037035" cy="4668349"/>
          </a:xfrm>
          <a:custGeom>
            <a:avLst/>
            <a:gdLst>
              <a:gd name="connsiteX0" fmla="*/ 154833 w 7052143"/>
              <a:gd name="connsiteY0" fmla="*/ 121552 h 4695747"/>
              <a:gd name="connsiteX1" fmla="*/ 1661900 w 7052143"/>
              <a:gd name="connsiteY1" fmla="*/ 3019 h 4695747"/>
              <a:gd name="connsiteX2" fmla="*/ 3211300 w 7052143"/>
              <a:gd name="connsiteY2" fmla="*/ 231619 h 4695747"/>
              <a:gd name="connsiteX3" fmla="*/ 4100300 w 7052143"/>
              <a:gd name="connsiteY3" fmla="*/ 934352 h 4695747"/>
              <a:gd name="connsiteX4" fmla="*/ 5768233 w 7052143"/>
              <a:gd name="connsiteY4" fmla="*/ 1044419 h 4695747"/>
              <a:gd name="connsiteX5" fmla="*/ 6978967 w 7052143"/>
              <a:gd name="connsiteY5" fmla="*/ 1213752 h 4695747"/>
              <a:gd name="connsiteX6" fmla="*/ 6733433 w 7052143"/>
              <a:gd name="connsiteY6" fmla="*/ 2212819 h 4695747"/>
              <a:gd name="connsiteX7" fmla="*/ 5226367 w 7052143"/>
              <a:gd name="connsiteY7" fmla="*/ 2602286 h 4695747"/>
              <a:gd name="connsiteX8" fmla="*/ 5311033 w 7052143"/>
              <a:gd name="connsiteY8" fmla="*/ 3855352 h 4695747"/>
              <a:gd name="connsiteX9" fmla="*/ 4870767 w 7052143"/>
              <a:gd name="connsiteY9" fmla="*/ 4600419 h 4695747"/>
              <a:gd name="connsiteX10" fmla="*/ 2957300 w 7052143"/>
              <a:gd name="connsiteY10" fmla="*/ 4532686 h 4695747"/>
              <a:gd name="connsiteX11" fmla="*/ 3177433 w 7052143"/>
              <a:gd name="connsiteY11" fmla="*/ 3211886 h 4695747"/>
              <a:gd name="connsiteX12" fmla="*/ 1771967 w 7052143"/>
              <a:gd name="connsiteY12" fmla="*/ 3728352 h 4695747"/>
              <a:gd name="connsiteX13" fmla="*/ 332633 w 7052143"/>
              <a:gd name="connsiteY13" fmla="*/ 2881686 h 4695747"/>
              <a:gd name="connsiteX14" fmla="*/ 603567 w 7052143"/>
              <a:gd name="connsiteY14" fmla="*/ 1594752 h 4695747"/>
              <a:gd name="connsiteX15" fmla="*/ 10900 w 7052143"/>
              <a:gd name="connsiteY15" fmla="*/ 350152 h 4695747"/>
              <a:gd name="connsiteX16" fmla="*/ 222567 w 7052143"/>
              <a:gd name="connsiteY16" fmla="*/ 121552 h 4695747"/>
              <a:gd name="connsiteX0" fmla="*/ 154833 w 6998903"/>
              <a:gd name="connsiteY0" fmla="*/ 121552 h 4695747"/>
              <a:gd name="connsiteX1" fmla="*/ 1661900 w 6998903"/>
              <a:gd name="connsiteY1" fmla="*/ 3019 h 4695747"/>
              <a:gd name="connsiteX2" fmla="*/ 3211300 w 6998903"/>
              <a:gd name="connsiteY2" fmla="*/ 231619 h 4695747"/>
              <a:gd name="connsiteX3" fmla="*/ 4100300 w 6998903"/>
              <a:gd name="connsiteY3" fmla="*/ 934352 h 4695747"/>
              <a:gd name="connsiteX4" fmla="*/ 5768233 w 6998903"/>
              <a:gd name="connsiteY4" fmla="*/ 1044419 h 4695747"/>
              <a:gd name="connsiteX5" fmla="*/ 6978967 w 6998903"/>
              <a:gd name="connsiteY5" fmla="*/ 1213752 h 4695747"/>
              <a:gd name="connsiteX6" fmla="*/ 6428633 w 6998903"/>
              <a:gd name="connsiteY6" fmla="*/ 1797952 h 4695747"/>
              <a:gd name="connsiteX7" fmla="*/ 5226367 w 6998903"/>
              <a:gd name="connsiteY7" fmla="*/ 2602286 h 4695747"/>
              <a:gd name="connsiteX8" fmla="*/ 5311033 w 6998903"/>
              <a:gd name="connsiteY8" fmla="*/ 3855352 h 4695747"/>
              <a:gd name="connsiteX9" fmla="*/ 4870767 w 6998903"/>
              <a:gd name="connsiteY9" fmla="*/ 4600419 h 4695747"/>
              <a:gd name="connsiteX10" fmla="*/ 2957300 w 6998903"/>
              <a:gd name="connsiteY10" fmla="*/ 4532686 h 4695747"/>
              <a:gd name="connsiteX11" fmla="*/ 3177433 w 6998903"/>
              <a:gd name="connsiteY11" fmla="*/ 3211886 h 4695747"/>
              <a:gd name="connsiteX12" fmla="*/ 1771967 w 6998903"/>
              <a:gd name="connsiteY12" fmla="*/ 3728352 h 4695747"/>
              <a:gd name="connsiteX13" fmla="*/ 332633 w 6998903"/>
              <a:gd name="connsiteY13" fmla="*/ 2881686 h 4695747"/>
              <a:gd name="connsiteX14" fmla="*/ 603567 w 6998903"/>
              <a:gd name="connsiteY14" fmla="*/ 1594752 h 4695747"/>
              <a:gd name="connsiteX15" fmla="*/ 10900 w 6998903"/>
              <a:gd name="connsiteY15" fmla="*/ 350152 h 4695747"/>
              <a:gd name="connsiteX16" fmla="*/ 222567 w 6998903"/>
              <a:gd name="connsiteY16" fmla="*/ 121552 h 4695747"/>
              <a:gd name="connsiteX0" fmla="*/ 154833 w 7042516"/>
              <a:gd name="connsiteY0" fmla="*/ 121552 h 4695747"/>
              <a:gd name="connsiteX1" fmla="*/ 1661900 w 7042516"/>
              <a:gd name="connsiteY1" fmla="*/ 3019 h 4695747"/>
              <a:gd name="connsiteX2" fmla="*/ 3211300 w 7042516"/>
              <a:gd name="connsiteY2" fmla="*/ 231619 h 4695747"/>
              <a:gd name="connsiteX3" fmla="*/ 4100300 w 7042516"/>
              <a:gd name="connsiteY3" fmla="*/ 934352 h 4695747"/>
              <a:gd name="connsiteX4" fmla="*/ 5768233 w 7042516"/>
              <a:gd name="connsiteY4" fmla="*/ 1044419 h 4695747"/>
              <a:gd name="connsiteX5" fmla="*/ 6978967 w 7042516"/>
              <a:gd name="connsiteY5" fmla="*/ 1213752 h 4695747"/>
              <a:gd name="connsiteX6" fmla="*/ 6428633 w 7042516"/>
              <a:gd name="connsiteY6" fmla="*/ 1797952 h 4695747"/>
              <a:gd name="connsiteX7" fmla="*/ 5226367 w 7042516"/>
              <a:gd name="connsiteY7" fmla="*/ 2602286 h 4695747"/>
              <a:gd name="connsiteX8" fmla="*/ 5311033 w 7042516"/>
              <a:gd name="connsiteY8" fmla="*/ 3855352 h 4695747"/>
              <a:gd name="connsiteX9" fmla="*/ 4870767 w 7042516"/>
              <a:gd name="connsiteY9" fmla="*/ 4600419 h 4695747"/>
              <a:gd name="connsiteX10" fmla="*/ 2957300 w 7042516"/>
              <a:gd name="connsiteY10" fmla="*/ 4532686 h 4695747"/>
              <a:gd name="connsiteX11" fmla="*/ 3177433 w 7042516"/>
              <a:gd name="connsiteY11" fmla="*/ 3211886 h 4695747"/>
              <a:gd name="connsiteX12" fmla="*/ 1771967 w 7042516"/>
              <a:gd name="connsiteY12" fmla="*/ 3728352 h 4695747"/>
              <a:gd name="connsiteX13" fmla="*/ 332633 w 7042516"/>
              <a:gd name="connsiteY13" fmla="*/ 2881686 h 4695747"/>
              <a:gd name="connsiteX14" fmla="*/ 603567 w 7042516"/>
              <a:gd name="connsiteY14" fmla="*/ 1594752 h 4695747"/>
              <a:gd name="connsiteX15" fmla="*/ 10900 w 7042516"/>
              <a:gd name="connsiteY15" fmla="*/ 350152 h 4695747"/>
              <a:gd name="connsiteX16" fmla="*/ 222567 w 7042516"/>
              <a:gd name="connsiteY16" fmla="*/ 121552 h 4695747"/>
              <a:gd name="connsiteX0" fmla="*/ 154833 w 7042516"/>
              <a:gd name="connsiteY0" fmla="*/ 121552 h 4667615"/>
              <a:gd name="connsiteX1" fmla="*/ 1661900 w 7042516"/>
              <a:gd name="connsiteY1" fmla="*/ 3019 h 4667615"/>
              <a:gd name="connsiteX2" fmla="*/ 3211300 w 7042516"/>
              <a:gd name="connsiteY2" fmla="*/ 231619 h 4667615"/>
              <a:gd name="connsiteX3" fmla="*/ 4100300 w 7042516"/>
              <a:gd name="connsiteY3" fmla="*/ 934352 h 4667615"/>
              <a:gd name="connsiteX4" fmla="*/ 5768233 w 7042516"/>
              <a:gd name="connsiteY4" fmla="*/ 1044419 h 4667615"/>
              <a:gd name="connsiteX5" fmla="*/ 6978967 w 7042516"/>
              <a:gd name="connsiteY5" fmla="*/ 1213752 h 4667615"/>
              <a:gd name="connsiteX6" fmla="*/ 6428633 w 7042516"/>
              <a:gd name="connsiteY6" fmla="*/ 1797952 h 4667615"/>
              <a:gd name="connsiteX7" fmla="*/ 5226367 w 7042516"/>
              <a:gd name="connsiteY7" fmla="*/ 2602286 h 4667615"/>
              <a:gd name="connsiteX8" fmla="*/ 5311033 w 7042516"/>
              <a:gd name="connsiteY8" fmla="*/ 3855352 h 4667615"/>
              <a:gd name="connsiteX9" fmla="*/ 4870767 w 7042516"/>
              <a:gd name="connsiteY9" fmla="*/ 4600419 h 4667615"/>
              <a:gd name="connsiteX10" fmla="*/ 2957300 w 7042516"/>
              <a:gd name="connsiteY10" fmla="*/ 4532686 h 4667615"/>
              <a:gd name="connsiteX11" fmla="*/ 3152032 w 7042516"/>
              <a:gd name="connsiteY11" fmla="*/ 3719886 h 4667615"/>
              <a:gd name="connsiteX12" fmla="*/ 3177433 w 7042516"/>
              <a:gd name="connsiteY12" fmla="*/ 3211886 h 4667615"/>
              <a:gd name="connsiteX13" fmla="*/ 1771967 w 7042516"/>
              <a:gd name="connsiteY13" fmla="*/ 3728352 h 4667615"/>
              <a:gd name="connsiteX14" fmla="*/ 332633 w 7042516"/>
              <a:gd name="connsiteY14" fmla="*/ 2881686 h 4667615"/>
              <a:gd name="connsiteX15" fmla="*/ 603567 w 7042516"/>
              <a:gd name="connsiteY15" fmla="*/ 1594752 h 4667615"/>
              <a:gd name="connsiteX16" fmla="*/ 10900 w 7042516"/>
              <a:gd name="connsiteY16" fmla="*/ 350152 h 4667615"/>
              <a:gd name="connsiteX17" fmla="*/ 222567 w 7042516"/>
              <a:gd name="connsiteY17" fmla="*/ 121552 h 4667615"/>
              <a:gd name="connsiteX0" fmla="*/ 154833 w 7042516"/>
              <a:gd name="connsiteY0" fmla="*/ 121552 h 4667615"/>
              <a:gd name="connsiteX1" fmla="*/ 1661900 w 7042516"/>
              <a:gd name="connsiteY1" fmla="*/ 3019 h 4667615"/>
              <a:gd name="connsiteX2" fmla="*/ 3211300 w 7042516"/>
              <a:gd name="connsiteY2" fmla="*/ 231619 h 4667615"/>
              <a:gd name="connsiteX3" fmla="*/ 4100300 w 7042516"/>
              <a:gd name="connsiteY3" fmla="*/ 934352 h 4667615"/>
              <a:gd name="connsiteX4" fmla="*/ 5768233 w 7042516"/>
              <a:gd name="connsiteY4" fmla="*/ 1044419 h 4667615"/>
              <a:gd name="connsiteX5" fmla="*/ 6978967 w 7042516"/>
              <a:gd name="connsiteY5" fmla="*/ 1213752 h 4667615"/>
              <a:gd name="connsiteX6" fmla="*/ 6428633 w 7042516"/>
              <a:gd name="connsiteY6" fmla="*/ 1797952 h 4667615"/>
              <a:gd name="connsiteX7" fmla="*/ 5226367 w 7042516"/>
              <a:gd name="connsiteY7" fmla="*/ 2602286 h 4667615"/>
              <a:gd name="connsiteX8" fmla="*/ 5311033 w 7042516"/>
              <a:gd name="connsiteY8" fmla="*/ 3855352 h 4667615"/>
              <a:gd name="connsiteX9" fmla="*/ 4870767 w 7042516"/>
              <a:gd name="connsiteY9" fmla="*/ 4600419 h 4667615"/>
              <a:gd name="connsiteX10" fmla="*/ 2957300 w 7042516"/>
              <a:gd name="connsiteY10" fmla="*/ 4532686 h 4667615"/>
              <a:gd name="connsiteX11" fmla="*/ 3152032 w 7042516"/>
              <a:gd name="connsiteY11" fmla="*/ 3719886 h 4667615"/>
              <a:gd name="connsiteX12" fmla="*/ 2483167 w 7042516"/>
              <a:gd name="connsiteY12" fmla="*/ 3499753 h 4667615"/>
              <a:gd name="connsiteX13" fmla="*/ 1771967 w 7042516"/>
              <a:gd name="connsiteY13" fmla="*/ 3728352 h 4667615"/>
              <a:gd name="connsiteX14" fmla="*/ 332633 w 7042516"/>
              <a:gd name="connsiteY14" fmla="*/ 2881686 h 4667615"/>
              <a:gd name="connsiteX15" fmla="*/ 603567 w 7042516"/>
              <a:gd name="connsiteY15" fmla="*/ 1594752 h 4667615"/>
              <a:gd name="connsiteX16" fmla="*/ 10900 w 7042516"/>
              <a:gd name="connsiteY16" fmla="*/ 350152 h 4667615"/>
              <a:gd name="connsiteX17" fmla="*/ 222567 w 7042516"/>
              <a:gd name="connsiteY17" fmla="*/ 121552 h 4667615"/>
              <a:gd name="connsiteX0" fmla="*/ 154833 w 7042516"/>
              <a:gd name="connsiteY0" fmla="*/ 121552 h 4667615"/>
              <a:gd name="connsiteX1" fmla="*/ 1661900 w 7042516"/>
              <a:gd name="connsiteY1" fmla="*/ 3019 h 4667615"/>
              <a:gd name="connsiteX2" fmla="*/ 3211300 w 7042516"/>
              <a:gd name="connsiteY2" fmla="*/ 231619 h 4667615"/>
              <a:gd name="connsiteX3" fmla="*/ 4100300 w 7042516"/>
              <a:gd name="connsiteY3" fmla="*/ 934352 h 4667615"/>
              <a:gd name="connsiteX4" fmla="*/ 5768233 w 7042516"/>
              <a:gd name="connsiteY4" fmla="*/ 1044419 h 4667615"/>
              <a:gd name="connsiteX5" fmla="*/ 6978967 w 7042516"/>
              <a:gd name="connsiteY5" fmla="*/ 1213752 h 4667615"/>
              <a:gd name="connsiteX6" fmla="*/ 6428633 w 7042516"/>
              <a:gd name="connsiteY6" fmla="*/ 1797952 h 4667615"/>
              <a:gd name="connsiteX7" fmla="*/ 5226367 w 7042516"/>
              <a:gd name="connsiteY7" fmla="*/ 2602286 h 4667615"/>
              <a:gd name="connsiteX8" fmla="*/ 5311033 w 7042516"/>
              <a:gd name="connsiteY8" fmla="*/ 3855352 h 4667615"/>
              <a:gd name="connsiteX9" fmla="*/ 4870767 w 7042516"/>
              <a:gd name="connsiteY9" fmla="*/ 4600419 h 4667615"/>
              <a:gd name="connsiteX10" fmla="*/ 2957300 w 7042516"/>
              <a:gd name="connsiteY10" fmla="*/ 4532686 h 4667615"/>
              <a:gd name="connsiteX11" fmla="*/ 3152032 w 7042516"/>
              <a:gd name="connsiteY11" fmla="*/ 3719886 h 4667615"/>
              <a:gd name="connsiteX12" fmla="*/ 2483167 w 7042516"/>
              <a:gd name="connsiteY12" fmla="*/ 3499753 h 4667615"/>
              <a:gd name="connsiteX13" fmla="*/ 1771967 w 7042516"/>
              <a:gd name="connsiteY13" fmla="*/ 3728352 h 4667615"/>
              <a:gd name="connsiteX14" fmla="*/ 332633 w 7042516"/>
              <a:gd name="connsiteY14" fmla="*/ 2881686 h 4667615"/>
              <a:gd name="connsiteX15" fmla="*/ 603567 w 7042516"/>
              <a:gd name="connsiteY15" fmla="*/ 1594752 h 4667615"/>
              <a:gd name="connsiteX16" fmla="*/ 10900 w 7042516"/>
              <a:gd name="connsiteY16" fmla="*/ 858152 h 4667615"/>
              <a:gd name="connsiteX17" fmla="*/ 222567 w 7042516"/>
              <a:gd name="connsiteY17" fmla="*/ 121552 h 4667615"/>
              <a:gd name="connsiteX0" fmla="*/ 281833 w 7042516"/>
              <a:gd name="connsiteY0" fmla="*/ 113819 h 4668349"/>
              <a:gd name="connsiteX1" fmla="*/ 1661900 w 7042516"/>
              <a:gd name="connsiteY1" fmla="*/ 3753 h 4668349"/>
              <a:gd name="connsiteX2" fmla="*/ 3211300 w 7042516"/>
              <a:gd name="connsiteY2" fmla="*/ 232353 h 4668349"/>
              <a:gd name="connsiteX3" fmla="*/ 4100300 w 7042516"/>
              <a:gd name="connsiteY3" fmla="*/ 935086 h 4668349"/>
              <a:gd name="connsiteX4" fmla="*/ 5768233 w 7042516"/>
              <a:gd name="connsiteY4" fmla="*/ 1045153 h 4668349"/>
              <a:gd name="connsiteX5" fmla="*/ 6978967 w 7042516"/>
              <a:gd name="connsiteY5" fmla="*/ 1214486 h 4668349"/>
              <a:gd name="connsiteX6" fmla="*/ 6428633 w 7042516"/>
              <a:gd name="connsiteY6" fmla="*/ 1798686 h 4668349"/>
              <a:gd name="connsiteX7" fmla="*/ 5226367 w 7042516"/>
              <a:gd name="connsiteY7" fmla="*/ 2603020 h 4668349"/>
              <a:gd name="connsiteX8" fmla="*/ 5311033 w 7042516"/>
              <a:gd name="connsiteY8" fmla="*/ 3856086 h 4668349"/>
              <a:gd name="connsiteX9" fmla="*/ 4870767 w 7042516"/>
              <a:gd name="connsiteY9" fmla="*/ 4601153 h 4668349"/>
              <a:gd name="connsiteX10" fmla="*/ 2957300 w 7042516"/>
              <a:gd name="connsiteY10" fmla="*/ 4533420 h 4668349"/>
              <a:gd name="connsiteX11" fmla="*/ 3152032 w 7042516"/>
              <a:gd name="connsiteY11" fmla="*/ 3720620 h 4668349"/>
              <a:gd name="connsiteX12" fmla="*/ 2483167 w 7042516"/>
              <a:gd name="connsiteY12" fmla="*/ 3500487 h 4668349"/>
              <a:gd name="connsiteX13" fmla="*/ 1771967 w 7042516"/>
              <a:gd name="connsiteY13" fmla="*/ 3729086 h 4668349"/>
              <a:gd name="connsiteX14" fmla="*/ 332633 w 7042516"/>
              <a:gd name="connsiteY14" fmla="*/ 2882420 h 4668349"/>
              <a:gd name="connsiteX15" fmla="*/ 603567 w 7042516"/>
              <a:gd name="connsiteY15" fmla="*/ 1595486 h 4668349"/>
              <a:gd name="connsiteX16" fmla="*/ 10900 w 7042516"/>
              <a:gd name="connsiteY16" fmla="*/ 858886 h 4668349"/>
              <a:gd name="connsiteX17" fmla="*/ 222567 w 7042516"/>
              <a:gd name="connsiteY17" fmla="*/ 122286 h 4668349"/>
              <a:gd name="connsiteX0" fmla="*/ 276352 w 7037035"/>
              <a:gd name="connsiteY0" fmla="*/ 113819 h 4668349"/>
              <a:gd name="connsiteX1" fmla="*/ 1656419 w 7037035"/>
              <a:gd name="connsiteY1" fmla="*/ 3753 h 4668349"/>
              <a:gd name="connsiteX2" fmla="*/ 3205819 w 7037035"/>
              <a:gd name="connsiteY2" fmla="*/ 232353 h 4668349"/>
              <a:gd name="connsiteX3" fmla="*/ 4094819 w 7037035"/>
              <a:gd name="connsiteY3" fmla="*/ 935086 h 4668349"/>
              <a:gd name="connsiteX4" fmla="*/ 5762752 w 7037035"/>
              <a:gd name="connsiteY4" fmla="*/ 1045153 h 4668349"/>
              <a:gd name="connsiteX5" fmla="*/ 6973486 w 7037035"/>
              <a:gd name="connsiteY5" fmla="*/ 1214486 h 4668349"/>
              <a:gd name="connsiteX6" fmla="*/ 6423152 w 7037035"/>
              <a:gd name="connsiteY6" fmla="*/ 1798686 h 4668349"/>
              <a:gd name="connsiteX7" fmla="*/ 5220886 w 7037035"/>
              <a:gd name="connsiteY7" fmla="*/ 2603020 h 4668349"/>
              <a:gd name="connsiteX8" fmla="*/ 5305552 w 7037035"/>
              <a:gd name="connsiteY8" fmla="*/ 3856086 h 4668349"/>
              <a:gd name="connsiteX9" fmla="*/ 4865286 w 7037035"/>
              <a:gd name="connsiteY9" fmla="*/ 4601153 h 4668349"/>
              <a:gd name="connsiteX10" fmla="*/ 2951819 w 7037035"/>
              <a:gd name="connsiteY10" fmla="*/ 4533420 h 4668349"/>
              <a:gd name="connsiteX11" fmla="*/ 3146551 w 7037035"/>
              <a:gd name="connsiteY11" fmla="*/ 3720620 h 4668349"/>
              <a:gd name="connsiteX12" fmla="*/ 2477686 w 7037035"/>
              <a:gd name="connsiteY12" fmla="*/ 3500487 h 4668349"/>
              <a:gd name="connsiteX13" fmla="*/ 1766486 w 7037035"/>
              <a:gd name="connsiteY13" fmla="*/ 3729086 h 4668349"/>
              <a:gd name="connsiteX14" fmla="*/ 327152 w 7037035"/>
              <a:gd name="connsiteY14" fmla="*/ 2882420 h 4668349"/>
              <a:gd name="connsiteX15" fmla="*/ 598086 w 7037035"/>
              <a:gd name="connsiteY15" fmla="*/ 1595486 h 4668349"/>
              <a:gd name="connsiteX16" fmla="*/ 5419 w 7037035"/>
              <a:gd name="connsiteY16" fmla="*/ 858886 h 4668349"/>
              <a:gd name="connsiteX17" fmla="*/ 301753 w 7037035"/>
              <a:gd name="connsiteY17" fmla="*/ 113820 h 4668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037035" h="4668349">
                <a:moveTo>
                  <a:pt x="276352" y="113819"/>
                </a:moveTo>
                <a:cubicBezTo>
                  <a:pt x="775180" y="45380"/>
                  <a:pt x="1168175" y="-16003"/>
                  <a:pt x="1656419" y="3753"/>
                </a:cubicBezTo>
                <a:cubicBezTo>
                  <a:pt x="2144664" y="23509"/>
                  <a:pt x="2799419" y="77131"/>
                  <a:pt x="3205819" y="232353"/>
                </a:cubicBezTo>
                <a:cubicBezTo>
                  <a:pt x="3612219" y="387575"/>
                  <a:pt x="3668664" y="799619"/>
                  <a:pt x="4094819" y="935086"/>
                </a:cubicBezTo>
                <a:cubicBezTo>
                  <a:pt x="4520974" y="1070553"/>
                  <a:pt x="5282974" y="998586"/>
                  <a:pt x="5762752" y="1045153"/>
                </a:cubicBezTo>
                <a:cubicBezTo>
                  <a:pt x="6242530" y="1091720"/>
                  <a:pt x="6863419" y="1088897"/>
                  <a:pt x="6973486" y="1214486"/>
                </a:cubicBezTo>
                <a:cubicBezTo>
                  <a:pt x="7083553" y="1340075"/>
                  <a:pt x="7130119" y="1626531"/>
                  <a:pt x="6423152" y="1798686"/>
                </a:cubicBezTo>
                <a:cubicBezTo>
                  <a:pt x="5716185" y="1970841"/>
                  <a:pt x="5407153" y="2260120"/>
                  <a:pt x="5220886" y="2603020"/>
                </a:cubicBezTo>
                <a:cubicBezTo>
                  <a:pt x="5034619" y="2945920"/>
                  <a:pt x="5364819" y="3523064"/>
                  <a:pt x="5305552" y="3856086"/>
                </a:cubicBezTo>
                <a:cubicBezTo>
                  <a:pt x="5246285" y="4189108"/>
                  <a:pt x="5257575" y="4488264"/>
                  <a:pt x="4865286" y="4601153"/>
                </a:cubicBezTo>
                <a:cubicBezTo>
                  <a:pt x="4472997" y="4714042"/>
                  <a:pt x="3238275" y="4680175"/>
                  <a:pt x="2951819" y="4533420"/>
                </a:cubicBezTo>
                <a:cubicBezTo>
                  <a:pt x="2665363" y="4386665"/>
                  <a:pt x="3109862" y="3940753"/>
                  <a:pt x="3146551" y="3720620"/>
                </a:cubicBezTo>
                <a:cubicBezTo>
                  <a:pt x="3183240" y="3500487"/>
                  <a:pt x="2707697" y="3499076"/>
                  <a:pt x="2477686" y="3500487"/>
                </a:cubicBezTo>
                <a:cubicBezTo>
                  <a:pt x="2247675" y="3501898"/>
                  <a:pt x="2124908" y="3832097"/>
                  <a:pt x="1766486" y="3729086"/>
                </a:cubicBezTo>
                <a:cubicBezTo>
                  <a:pt x="1408064" y="3626075"/>
                  <a:pt x="521885" y="3238020"/>
                  <a:pt x="327152" y="2882420"/>
                </a:cubicBezTo>
                <a:cubicBezTo>
                  <a:pt x="132419" y="2526820"/>
                  <a:pt x="651708" y="1932742"/>
                  <a:pt x="598086" y="1595486"/>
                </a:cubicBezTo>
                <a:cubicBezTo>
                  <a:pt x="544464" y="1258230"/>
                  <a:pt x="54808" y="1105830"/>
                  <a:pt x="5419" y="858886"/>
                </a:cubicBezTo>
                <a:cubicBezTo>
                  <a:pt x="-43970" y="611942"/>
                  <a:pt x="259420" y="150509"/>
                  <a:pt x="301753" y="113820"/>
                </a:cubicBezTo>
              </a:path>
            </a:pathLst>
          </a:custGeom>
          <a:noFill/>
          <a:ln w="412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6037433" y="3721051"/>
            <a:ext cx="470765" cy="529262"/>
            <a:chOff x="6527866" y="5942470"/>
            <a:chExt cx="470765" cy="529262"/>
          </a:xfrm>
        </p:grpSpPr>
        <p:grpSp>
          <p:nvGrpSpPr>
            <p:cNvPr id="6" name="Group 5"/>
            <p:cNvGrpSpPr/>
            <p:nvPr/>
          </p:nvGrpSpPr>
          <p:grpSpPr>
            <a:xfrm>
              <a:off x="6647449" y="5942470"/>
              <a:ext cx="351182" cy="324194"/>
              <a:chOff x="6647449" y="5942470"/>
              <a:chExt cx="351182" cy="324194"/>
            </a:xfrm>
          </p:grpSpPr>
          <p:sp>
            <p:nvSpPr>
              <p:cNvPr id="56" name="Oval 55"/>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7" name="Oval 56"/>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58" name="Group 57"/>
            <p:cNvGrpSpPr/>
            <p:nvPr/>
          </p:nvGrpSpPr>
          <p:grpSpPr>
            <a:xfrm>
              <a:off x="6527866" y="6147538"/>
              <a:ext cx="351182" cy="324194"/>
              <a:chOff x="6647449" y="5942470"/>
              <a:chExt cx="351182" cy="324194"/>
            </a:xfrm>
          </p:grpSpPr>
          <p:sp>
            <p:nvSpPr>
              <p:cNvPr id="77" name="Oval 76"/>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8" name="Oval 77"/>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79" name="Rectangle 78"/>
          <p:cNvSpPr/>
          <p:nvPr/>
        </p:nvSpPr>
        <p:spPr>
          <a:xfrm>
            <a:off x="3418514" y="6396525"/>
            <a:ext cx="2743059" cy="307777"/>
          </a:xfrm>
          <a:prstGeom prst="rect">
            <a:avLst/>
          </a:prstGeom>
        </p:spPr>
        <p:txBody>
          <a:bodyPr wrap="none">
            <a:spAutoFit/>
          </a:bodyPr>
          <a:lstStyle/>
          <a:p>
            <a:r>
              <a:rPr lang="en-US" sz="1400" dirty="0" smtClean="0">
                <a:solidFill>
                  <a:srgbClr val="0D0D0D"/>
                </a:solidFill>
                <a:latin typeface="Arial" panose="020B0604020202020204" pitchFamily="34" charset="0"/>
              </a:rPr>
              <a:t>controls </a:t>
            </a:r>
            <a:r>
              <a:rPr lang="en-US" sz="1400" dirty="0">
                <a:solidFill>
                  <a:srgbClr val="0D0D0D"/>
                </a:solidFill>
                <a:latin typeface="Arial" panose="020B0604020202020204" pitchFamily="34" charset="0"/>
              </a:rPr>
              <a:t>the cell and its activities</a:t>
            </a:r>
            <a:endParaRPr lang="en-US" sz="1400" dirty="0"/>
          </a:p>
        </p:txBody>
      </p:sp>
      <p:sp>
        <p:nvSpPr>
          <p:cNvPr id="80" name="Rectangle 79"/>
          <p:cNvSpPr/>
          <p:nvPr/>
        </p:nvSpPr>
        <p:spPr>
          <a:xfrm>
            <a:off x="180272" y="6339640"/>
            <a:ext cx="2701381" cy="307777"/>
          </a:xfrm>
          <a:prstGeom prst="rect">
            <a:avLst/>
          </a:prstGeom>
        </p:spPr>
        <p:txBody>
          <a:bodyPr wrap="none">
            <a:spAutoFit/>
          </a:bodyPr>
          <a:lstStyle/>
          <a:p>
            <a:r>
              <a:rPr lang="en-US" sz="1400" dirty="0">
                <a:solidFill>
                  <a:srgbClr val="0D0D0D"/>
                </a:solidFill>
                <a:latin typeface="Arial" panose="020B0604020202020204" pitchFamily="34" charset="0"/>
              </a:rPr>
              <a:t>controls what enters and leaves</a:t>
            </a:r>
            <a:endParaRPr lang="en-US" sz="1400" dirty="0"/>
          </a:p>
        </p:txBody>
      </p:sp>
      <p:sp>
        <p:nvSpPr>
          <p:cNvPr id="8" name="Rectangle 7"/>
          <p:cNvSpPr/>
          <p:nvPr/>
        </p:nvSpPr>
        <p:spPr>
          <a:xfrm>
            <a:off x="6414097" y="6430769"/>
            <a:ext cx="2600392" cy="307777"/>
          </a:xfrm>
          <a:prstGeom prst="rect">
            <a:avLst/>
          </a:prstGeom>
        </p:spPr>
        <p:txBody>
          <a:bodyPr wrap="none">
            <a:spAutoFit/>
          </a:bodyPr>
          <a:lstStyle/>
          <a:p>
            <a:r>
              <a:rPr lang="en-US" sz="1400" dirty="0">
                <a:solidFill>
                  <a:srgbClr val="0D0D0D"/>
                </a:solidFill>
                <a:latin typeface="Arial" panose="020B0604020202020204" pitchFamily="34" charset="0"/>
              </a:rPr>
              <a:t>make energy by </a:t>
            </a:r>
            <a:r>
              <a:rPr lang="en-US" sz="1400" dirty="0">
                <a:solidFill>
                  <a:srgbClr val="202020"/>
                </a:solidFill>
                <a:latin typeface="Arial" panose="020B0604020202020204" pitchFamily="34" charset="0"/>
              </a:rPr>
              <a:t>burning </a:t>
            </a:r>
            <a:r>
              <a:rPr lang="en-US" sz="1400" dirty="0">
                <a:solidFill>
                  <a:srgbClr val="0D0D0D"/>
                </a:solidFill>
                <a:latin typeface="Arial" panose="020B0604020202020204" pitchFamily="34" charset="0"/>
              </a:rPr>
              <a:t>sugar</a:t>
            </a:r>
            <a:endParaRPr lang="en-US" sz="1400" dirty="0"/>
          </a:p>
        </p:txBody>
      </p:sp>
      <p:sp>
        <p:nvSpPr>
          <p:cNvPr id="81" name="Rectangle 80"/>
          <p:cNvSpPr/>
          <p:nvPr/>
        </p:nvSpPr>
        <p:spPr>
          <a:xfrm>
            <a:off x="3249415" y="6185751"/>
            <a:ext cx="1816523" cy="307777"/>
          </a:xfrm>
          <a:prstGeom prst="rect">
            <a:avLst/>
          </a:prstGeom>
        </p:spPr>
        <p:txBody>
          <a:bodyPr wrap="none">
            <a:spAutoFit/>
          </a:bodyPr>
          <a:lstStyle/>
          <a:p>
            <a:r>
              <a:rPr lang="en-US" sz="1400" dirty="0" smtClean="0">
                <a:solidFill>
                  <a:srgbClr val="0D0D0D"/>
                </a:solidFill>
                <a:latin typeface="Arial" panose="020B0604020202020204" pitchFamily="34" charset="0"/>
              </a:rPr>
              <a:t>Helps make proteins</a:t>
            </a:r>
            <a:endParaRPr lang="en-US" sz="1400" dirty="0"/>
          </a:p>
        </p:txBody>
      </p:sp>
    </p:spTree>
    <p:extLst>
      <p:ext uri="{BB962C8B-B14F-4D97-AF65-F5344CB8AC3E}">
        <p14:creationId xmlns:p14="http://schemas.microsoft.com/office/powerpoint/2010/main" val="2568262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3937000" cy="660400"/>
          </a:xfrm>
        </p:spPr>
        <p:txBody>
          <a:bodyPr>
            <a:noAutofit/>
          </a:bodyPr>
          <a:lstStyle/>
          <a:p>
            <a:r>
              <a:rPr lang="en-US" sz="3600" dirty="0" smtClean="0"/>
              <a:t>Build an Euglena</a:t>
            </a:r>
            <a:endParaRPr lang="en-US" sz="3600" dirty="0"/>
          </a:p>
        </p:txBody>
      </p:sp>
      <p:sp>
        <p:nvSpPr>
          <p:cNvPr id="3" name="Subtitle 2"/>
          <p:cNvSpPr>
            <a:spLocks noGrp="1"/>
          </p:cNvSpPr>
          <p:nvPr>
            <p:ph type="subTitle" idx="1"/>
          </p:nvPr>
        </p:nvSpPr>
        <p:spPr>
          <a:xfrm>
            <a:off x="3802646" y="93133"/>
            <a:ext cx="5341354" cy="559339"/>
          </a:xfrm>
        </p:spPr>
        <p:txBody>
          <a:bodyPr/>
          <a:lstStyle/>
          <a:p>
            <a:r>
              <a:rPr lang="en-US" dirty="0" smtClean="0"/>
              <a:t>Move the cell parts and label them</a:t>
            </a:r>
            <a:endParaRPr lang="en-US" dirty="0"/>
          </a:p>
        </p:txBody>
      </p:sp>
      <p:grpSp>
        <p:nvGrpSpPr>
          <p:cNvPr id="102" name="Group 101"/>
          <p:cNvGrpSpPr/>
          <p:nvPr/>
        </p:nvGrpSpPr>
        <p:grpSpPr>
          <a:xfrm>
            <a:off x="7672093" y="1779116"/>
            <a:ext cx="870007" cy="341390"/>
            <a:chOff x="6536633" y="1640696"/>
            <a:chExt cx="870007" cy="341390"/>
          </a:xfrm>
        </p:grpSpPr>
        <p:grpSp>
          <p:nvGrpSpPr>
            <p:cNvPr id="101" name="Group 100"/>
            <p:cNvGrpSpPr/>
            <p:nvPr/>
          </p:nvGrpSpPr>
          <p:grpSpPr>
            <a:xfrm>
              <a:off x="6551938" y="1651286"/>
              <a:ext cx="823293" cy="272742"/>
              <a:chOff x="7192616" y="1825735"/>
              <a:chExt cx="823293" cy="272742"/>
            </a:xfrm>
          </p:grpSpPr>
          <p:grpSp>
            <p:nvGrpSpPr>
              <p:cNvPr id="9" name="Group 8"/>
              <p:cNvGrpSpPr/>
              <p:nvPr/>
            </p:nvGrpSpPr>
            <p:grpSpPr>
              <a:xfrm>
                <a:off x="7192616" y="1825735"/>
                <a:ext cx="427383" cy="272742"/>
                <a:chOff x="7792278" y="1411357"/>
                <a:chExt cx="705679" cy="553278"/>
              </a:xfrm>
            </p:grpSpPr>
            <p:sp>
              <p:nvSpPr>
                <p:cNvPr id="5" name="Can 4"/>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 name="Can 5"/>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Can 6"/>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5" name="Group 14"/>
              <p:cNvGrpSpPr/>
              <p:nvPr/>
            </p:nvGrpSpPr>
            <p:grpSpPr>
              <a:xfrm>
                <a:off x="7603437" y="1825735"/>
                <a:ext cx="412472" cy="272742"/>
                <a:chOff x="7792278" y="1411357"/>
                <a:chExt cx="705679" cy="553278"/>
              </a:xfrm>
            </p:grpSpPr>
            <p:sp>
              <p:nvSpPr>
                <p:cNvPr id="16" name="Can 15"/>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7" name="Can 16"/>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Can 17"/>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20" name="Oval 19"/>
            <p:cNvSpPr/>
            <p:nvPr/>
          </p:nvSpPr>
          <p:spPr>
            <a:xfrm>
              <a:off x="6536633" y="1640696"/>
              <a:ext cx="870007" cy="341390"/>
            </a:xfrm>
            <a:prstGeom prst="ellipse">
              <a:avLst/>
            </a:prstGeom>
            <a:solidFill>
              <a:schemeClr val="accent6">
                <a:alpha val="43000"/>
              </a:scheme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24" name="Group 23"/>
          <p:cNvGrpSpPr/>
          <p:nvPr/>
        </p:nvGrpSpPr>
        <p:grpSpPr>
          <a:xfrm>
            <a:off x="5669980" y="5335895"/>
            <a:ext cx="759278" cy="625610"/>
            <a:chOff x="5312229" y="1322614"/>
            <a:chExt cx="759278" cy="625610"/>
          </a:xfrm>
        </p:grpSpPr>
        <p:sp>
          <p:nvSpPr>
            <p:cNvPr id="4" name="Block Arc 3"/>
            <p:cNvSpPr/>
            <p:nvPr/>
          </p:nvSpPr>
          <p:spPr>
            <a:xfrm>
              <a:off x="5312229" y="1322614"/>
              <a:ext cx="759278" cy="351065"/>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2" name="Block Arc 21"/>
            <p:cNvSpPr/>
            <p:nvPr/>
          </p:nvSpPr>
          <p:spPr>
            <a:xfrm>
              <a:off x="5361274" y="1475014"/>
              <a:ext cx="661188" cy="350721"/>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3" name="Block Arc 22"/>
            <p:cNvSpPr/>
            <p:nvPr/>
          </p:nvSpPr>
          <p:spPr>
            <a:xfrm>
              <a:off x="5445757" y="1627415"/>
              <a:ext cx="492223" cy="320809"/>
            </a:xfrm>
            <a:prstGeom prst="blockArc">
              <a:avLst/>
            </a:prstGeom>
            <a:solidFill>
              <a:schemeClr val="accent4">
                <a:lumMod val="60000"/>
                <a:lumOff val="40000"/>
                <a:alpha val="50000"/>
              </a:schemeClr>
            </a:solidFill>
            <a:ln>
              <a:solidFill>
                <a:schemeClr val="accent1">
                  <a:shade val="50000"/>
                  <a:alpha val="5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grpSp>
      <p:grpSp>
        <p:nvGrpSpPr>
          <p:cNvPr id="28" name="Group 27"/>
          <p:cNvGrpSpPr/>
          <p:nvPr/>
        </p:nvGrpSpPr>
        <p:grpSpPr>
          <a:xfrm rot="1503655">
            <a:off x="3489740" y="5026982"/>
            <a:ext cx="1490870" cy="822414"/>
            <a:chOff x="5655365" y="1640694"/>
            <a:chExt cx="1490870" cy="1355324"/>
          </a:xfrm>
        </p:grpSpPr>
        <p:sp>
          <p:nvSpPr>
            <p:cNvPr id="27" name="Oval 26"/>
            <p:cNvSpPr/>
            <p:nvPr/>
          </p:nvSpPr>
          <p:spPr>
            <a:xfrm>
              <a:off x="6294782" y="2173604"/>
              <a:ext cx="533400" cy="492906"/>
            </a:xfrm>
            <a:prstGeom prst="ellipse">
              <a:avLst/>
            </a:prstGeom>
            <a:solidFill>
              <a:srgbClr val="7030A0">
                <a:alpha val="54000"/>
              </a:srgbClr>
            </a:solidFill>
            <a:ln>
              <a:noFill/>
            </a:ln>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6" name="Oval 25"/>
            <p:cNvSpPr/>
            <p:nvPr/>
          </p:nvSpPr>
          <p:spPr>
            <a:xfrm>
              <a:off x="5655365" y="1640694"/>
              <a:ext cx="1490870" cy="1355324"/>
            </a:xfrm>
            <a:prstGeom prst="ellipse">
              <a:avLst/>
            </a:prstGeom>
            <a:solidFill>
              <a:srgbClr val="7030A0">
                <a:alpha val="54000"/>
              </a:srgbClr>
            </a:solidFill>
            <a:scene3d>
              <a:camera prst="orthographicFront"/>
              <a:lightRig rig="threePt" dir="t"/>
            </a:scene3d>
            <a:sp3d>
              <a:bevelT w="501650" h="8826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31" name="Oval 30"/>
          <p:cNvSpPr/>
          <p:nvPr/>
        </p:nvSpPr>
        <p:spPr>
          <a:xfrm>
            <a:off x="433293" y="5352017"/>
            <a:ext cx="397565" cy="268356"/>
          </a:xfrm>
          <a:prstGeom prst="ellipse">
            <a:avLst/>
          </a:prstGeom>
          <a:solidFill>
            <a:srgbClr val="FFC000">
              <a:alpha val="42000"/>
            </a:srgbClr>
          </a:solidFill>
          <a:ln>
            <a:noFill/>
          </a:ln>
          <a:scene3d>
            <a:camera prst="orthographicFront"/>
            <a:lightRig rig="threePt" dir="t"/>
          </a:scene3d>
          <a:sp3d>
            <a:bevelT w="152400" h="2413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9" name="Group 38"/>
          <p:cNvGrpSpPr/>
          <p:nvPr/>
        </p:nvGrpSpPr>
        <p:grpSpPr>
          <a:xfrm rot="1615762">
            <a:off x="761696" y="4558973"/>
            <a:ext cx="2151140" cy="1284148"/>
            <a:chOff x="5009320" y="1084103"/>
            <a:chExt cx="2151140" cy="2110235"/>
          </a:xfrm>
        </p:grpSpPr>
        <p:sp>
          <p:nvSpPr>
            <p:cNvPr id="32" name="Block Arc 31"/>
            <p:cNvSpPr/>
            <p:nvPr/>
          </p:nvSpPr>
          <p:spPr>
            <a:xfrm>
              <a:off x="5009320" y="1326580"/>
              <a:ext cx="1808923" cy="1438459"/>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3" name="Block Arc 32"/>
            <p:cNvSpPr/>
            <p:nvPr/>
          </p:nvSpPr>
          <p:spPr>
            <a:xfrm rot="5400000">
              <a:off x="5219664" y="1335685"/>
              <a:ext cx="1984284" cy="1733021"/>
            </a:xfrm>
            <a:prstGeom prst="blockArc">
              <a:avLst>
                <a:gd name="adj1" fmla="val 10800000"/>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4" name="Rounded Rectangle 33"/>
            <p:cNvSpPr/>
            <p:nvPr/>
          </p:nvSpPr>
          <p:spPr>
            <a:xfrm rot="3043741">
              <a:off x="6625580" y="1452461"/>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Block Arc 34"/>
            <p:cNvSpPr/>
            <p:nvPr/>
          </p:nvSpPr>
          <p:spPr>
            <a:xfrm rot="4728691">
              <a:off x="5218540" y="1379248"/>
              <a:ext cx="1808923" cy="1438459"/>
            </a:xfrm>
            <a:prstGeom prst="blockArc">
              <a:avLst>
                <a:gd name="adj1" fmla="val 16634333"/>
                <a:gd name="adj2" fmla="val 20876114"/>
                <a:gd name="adj3" fmla="val 6013"/>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6" name="Rounded Rectangle 35"/>
            <p:cNvSpPr/>
            <p:nvPr/>
          </p:nvSpPr>
          <p:spPr>
            <a:xfrm rot="7892164">
              <a:off x="6576888" y="2797928"/>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7" name="Block Arc 36"/>
            <p:cNvSpPr/>
            <p:nvPr/>
          </p:nvSpPr>
          <p:spPr>
            <a:xfrm rot="3958219">
              <a:off x="5536769" y="1269335"/>
              <a:ext cx="1808923" cy="1438459"/>
            </a:xfrm>
            <a:prstGeom prst="blockArc">
              <a:avLst>
                <a:gd name="adj1" fmla="val 13769680"/>
                <a:gd name="adj2" fmla="val 18778817"/>
                <a:gd name="adj3" fmla="val 4962"/>
              </a:avLst>
            </a:prstGeom>
            <a:solidFill>
              <a:schemeClr val="accent4">
                <a:lumMod val="60000"/>
                <a:lumOff val="40000"/>
                <a:alpha val="5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38" name="Rounded Rectangle 37"/>
            <p:cNvSpPr/>
            <p:nvPr/>
          </p:nvSpPr>
          <p:spPr>
            <a:xfrm rot="3043741">
              <a:off x="6906715" y="1571243"/>
              <a:ext cx="84483" cy="190487"/>
            </a:xfrm>
            <a:prstGeom prst="roundRect">
              <a:avLst/>
            </a:prstGeom>
            <a:solidFill>
              <a:schemeClr val="accent4">
                <a:lumMod val="60000"/>
                <a:lumOff val="40000"/>
                <a:alpha val="60000"/>
              </a:schemeClr>
            </a:solidFill>
            <a:ln>
              <a:noFill/>
            </a:ln>
            <a:scene3d>
              <a:camera prst="orthographicFront"/>
              <a:lightRig rig="threePt" dir="t"/>
            </a:scene3d>
            <a:sp3d>
              <a:bevelT w="889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0" name="Group 59"/>
          <p:cNvGrpSpPr/>
          <p:nvPr/>
        </p:nvGrpSpPr>
        <p:grpSpPr>
          <a:xfrm>
            <a:off x="7714293" y="53337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3">
              <p14:nvContentPartPr>
                <p14:cNvPr id="59" name="Ink 58"/>
                <p14:cNvContentPartPr/>
                <p14:nvPr/>
              </p14:nvContentPartPr>
              <p14:xfrm>
                <a:off x="2895620" y="2802479"/>
                <a:ext cx="948960" cy="434520"/>
              </p14:xfrm>
            </p:contentPart>
          </mc:Choice>
          <mc:Fallback xmlns="">
            <p:pic>
              <p:nvPicPr>
                <p:cNvPr id="59" name="Ink 58"/>
                <p:cNvPicPr/>
                <p:nvPr/>
              </p:nvPicPr>
              <p:blipFill>
                <a:blip r:embed="rId4"/>
                <a:stretch>
                  <a:fillRect/>
                </a:stretch>
              </p:blipFill>
              <p:spPr>
                <a:xfrm>
                  <a:off x="2884143" y="2771442"/>
                  <a:ext cx="968894" cy="501495"/>
                </a:xfrm>
                <a:prstGeom prst="rect">
                  <a:avLst/>
                </a:prstGeom>
              </p:spPr>
            </p:pic>
          </mc:Fallback>
        </mc:AlternateContent>
        <p:sp>
          <p:nvSpPr>
            <p:cNvPr id="44" name="Oval 43"/>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1" name="Group 60"/>
          <p:cNvGrpSpPr/>
          <p:nvPr/>
        </p:nvGrpSpPr>
        <p:grpSpPr>
          <a:xfrm>
            <a:off x="7866693" y="54861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5">
              <p14:nvContentPartPr>
                <p14:cNvPr id="62" name="Ink 61"/>
                <p14:cNvContentPartPr/>
                <p14:nvPr/>
              </p14:nvContentPartPr>
              <p14:xfrm>
                <a:off x="2895620" y="2802479"/>
                <a:ext cx="948960" cy="434520"/>
              </p14:xfrm>
            </p:contentPart>
          </mc:Choice>
          <mc:Fallback xmlns="">
            <p:pic>
              <p:nvPicPr>
                <p:cNvPr id="62" name="Ink 61"/>
                <p:cNvPicPr/>
                <p:nvPr/>
              </p:nvPicPr>
              <p:blipFill>
                <a:blip r:embed="rId6"/>
                <a:stretch>
                  <a:fillRect/>
                </a:stretch>
              </p:blipFill>
              <p:spPr>
                <a:xfrm>
                  <a:off x="2884143" y="2771500"/>
                  <a:ext cx="969498" cy="501369"/>
                </a:xfrm>
                <a:prstGeom prst="rect">
                  <a:avLst/>
                </a:prstGeom>
              </p:spPr>
            </p:pic>
          </mc:Fallback>
        </mc:AlternateContent>
        <p:sp>
          <p:nvSpPr>
            <p:cNvPr id="63" name="Oval 62"/>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64" name="Group 63"/>
          <p:cNvGrpSpPr/>
          <p:nvPr/>
        </p:nvGrpSpPr>
        <p:grpSpPr>
          <a:xfrm>
            <a:off x="8019093" y="5638595"/>
            <a:ext cx="702302" cy="322910"/>
            <a:chOff x="2767310" y="2676564"/>
            <a:chExt cx="1178156" cy="731435"/>
          </a:xfrm>
        </p:grpSpPr>
        <mc:AlternateContent xmlns:mc="http://schemas.openxmlformats.org/markup-compatibility/2006" xmlns:p14="http://schemas.microsoft.com/office/powerpoint/2010/main">
          <mc:Choice Requires="p14">
            <p:contentPart p14:bwMode="auto" r:id="rId7">
              <p14:nvContentPartPr>
                <p14:cNvPr id="65" name="Ink 64"/>
                <p14:cNvContentPartPr/>
                <p14:nvPr/>
              </p14:nvContentPartPr>
              <p14:xfrm>
                <a:off x="2895620" y="2802479"/>
                <a:ext cx="948960" cy="434520"/>
              </p14:xfrm>
            </p:contentPart>
          </mc:Choice>
          <mc:Fallback xmlns="">
            <p:pic>
              <p:nvPicPr>
                <p:cNvPr id="65" name="Ink 64"/>
                <p:cNvPicPr/>
                <p:nvPr/>
              </p:nvPicPr>
              <p:blipFill>
                <a:blip r:embed="rId8"/>
                <a:stretch>
                  <a:fillRect/>
                </a:stretch>
              </p:blipFill>
              <p:spPr>
                <a:xfrm>
                  <a:off x="2884150" y="2771673"/>
                  <a:ext cx="968881" cy="500995"/>
                </a:xfrm>
                <a:prstGeom prst="rect">
                  <a:avLst/>
                </a:prstGeom>
              </p:spPr>
            </p:pic>
          </mc:Fallback>
        </mc:AlternateContent>
        <p:sp>
          <p:nvSpPr>
            <p:cNvPr id="66" name="Oval 65"/>
            <p:cNvSpPr/>
            <p:nvPr/>
          </p:nvSpPr>
          <p:spPr>
            <a:xfrm>
              <a:off x="2767310" y="2676564"/>
              <a:ext cx="1178156" cy="731435"/>
            </a:xfrm>
            <a:prstGeom prst="ellipse">
              <a:avLst/>
            </a:prstGeom>
            <a:solidFill>
              <a:srgbClr val="FF0000">
                <a:alpha val="43000"/>
              </a:srgb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03" name="Group 102"/>
          <p:cNvGrpSpPr/>
          <p:nvPr/>
        </p:nvGrpSpPr>
        <p:grpSpPr>
          <a:xfrm>
            <a:off x="7824493" y="1931516"/>
            <a:ext cx="870007" cy="341390"/>
            <a:chOff x="6536633" y="1640696"/>
            <a:chExt cx="870007" cy="341390"/>
          </a:xfrm>
        </p:grpSpPr>
        <p:grpSp>
          <p:nvGrpSpPr>
            <p:cNvPr id="104" name="Group 103"/>
            <p:cNvGrpSpPr/>
            <p:nvPr/>
          </p:nvGrpSpPr>
          <p:grpSpPr>
            <a:xfrm>
              <a:off x="6551938" y="1651286"/>
              <a:ext cx="823293" cy="272742"/>
              <a:chOff x="7192616" y="1825735"/>
              <a:chExt cx="823293" cy="272742"/>
            </a:xfrm>
          </p:grpSpPr>
          <p:grpSp>
            <p:nvGrpSpPr>
              <p:cNvPr id="106" name="Group 105"/>
              <p:cNvGrpSpPr/>
              <p:nvPr/>
            </p:nvGrpSpPr>
            <p:grpSpPr>
              <a:xfrm>
                <a:off x="7192616" y="1825735"/>
                <a:ext cx="427383" cy="272742"/>
                <a:chOff x="7792278" y="1411357"/>
                <a:chExt cx="705679" cy="553278"/>
              </a:xfrm>
            </p:grpSpPr>
            <p:sp>
              <p:nvSpPr>
                <p:cNvPr id="111" name="Can 110"/>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2" name="Can 111"/>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3" name="Can 112"/>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07" name="Group 106"/>
              <p:cNvGrpSpPr/>
              <p:nvPr/>
            </p:nvGrpSpPr>
            <p:grpSpPr>
              <a:xfrm>
                <a:off x="7603437" y="1825735"/>
                <a:ext cx="412472" cy="272742"/>
                <a:chOff x="7792278" y="1411357"/>
                <a:chExt cx="705679" cy="553278"/>
              </a:xfrm>
            </p:grpSpPr>
            <p:sp>
              <p:nvSpPr>
                <p:cNvPr id="108" name="Can 107"/>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9" name="Can 108"/>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0" name="Can 109"/>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105" name="Oval 104"/>
            <p:cNvSpPr/>
            <p:nvPr/>
          </p:nvSpPr>
          <p:spPr>
            <a:xfrm>
              <a:off x="6536633" y="1640696"/>
              <a:ext cx="870007" cy="341390"/>
            </a:xfrm>
            <a:prstGeom prst="ellipse">
              <a:avLst/>
            </a:prstGeom>
            <a:solidFill>
              <a:schemeClr val="accent6">
                <a:alpha val="43000"/>
              </a:scheme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14" name="Group 113"/>
          <p:cNvGrpSpPr/>
          <p:nvPr/>
        </p:nvGrpSpPr>
        <p:grpSpPr>
          <a:xfrm>
            <a:off x="7976893" y="2083916"/>
            <a:ext cx="870007" cy="341390"/>
            <a:chOff x="6536633" y="1640696"/>
            <a:chExt cx="870007" cy="341390"/>
          </a:xfrm>
        </p:grpSpPr>
        <p:grpSp>
          <p:nvGrpSpPr>
            <p:cNvPr id="115" name="Group 114"/>
            <p:cNvGrpSpPr/>
            <p:nvPr/>
          </p:nvGrpSpPr>
          <p:grpSpPr>
            <a:xfrm>
              <a:off x="6551938" y="1651286"/>
              <a:ext cx="823293" cy="272742"/>
              <a:chOff x="7192616" y="1825735"/>
              <a:chExt cx="823293" cy="272742"/>
            </a:xfrm>
          </p:grpSpPr>
          <p:grpSp>
            <p:nvGrpSpPr>
              <p:cNvPr id="117" name="Group 116"/>
              <p:cNvGrpSpPr/>
              <p:nvPr/>
            </p:nvGrpSpPr>
            <p:grpSpPr>
              <a:xfrm>
                <a:off x="7192616" y="1825735"/>
                <a:ext cx="427383" cy="272742"/>
                <a:chOff x="7792278" y="1411357"/>
                <a:chExt cx="705679" cy="553278"/>
              </a:xfrm>
            </p:grpSpPr>
            <p:sp>
              <p:nvSpPr>
                <p:cNvPr id="122" name="Can 121"/>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3" name="Can 122"/>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4" name="Can 123"/>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118" name="Group 117"/>
              <p:cNvGrpSpPr/>
              <p:nvPr/>
            </p:nvGrpSpPr>
            <p:grpSpPr>
              <a:xfrm>
                <a:off x="7603437" y="1825735"/>
                <a:ext cx="412472" cy="272742"/>
                <a:chOff x="7792278" y="1411357"/>
                <a:chExt cx="705679" cy="553278"/>
              </a:xfrm>
            </p:grpSpPr>
            <p:sp>
              <p:nvSpPr>
                <p:cNvPr id="119" name="Can 118"/>
                <p:cNvSpPr/>
                <p:nvPr/>
              </p:nvSpPr>
              <p:spPr>
                <a:xfrm>
                  <a:off x="7792278" y="14113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0" name="Can 119"/>
                <p:cNvSpPr/>
                <p:nvPr/>
              </p:nvSpPr>
              <p:spPr>
                <a:xfrm>
                  <a:off x="7792278" y="15637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1" name="Can 120"/>
                <p:cNvSpPr/>
                <p:nvPr/>
              </p:nvSpPr>
              <p:spPr>
                <a:xfrm>
                  <a:off x="7792278" y="1716157"/>
                  <a:ext cx="705679" cy="248478"/>
                </a:xfrm>
                <a:prstGeom prst="can">
                  <a:avLst/>
                </a:prstGeom>
                <a:solidFill>
                  <a:schemeClr val="accent6">
                    <a:alpha val="55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116" name="Oval 115"/>
            <p:cNvSpPr/>
            <p:nvPr/>
          </p:nvSpPr>
          <p:spPr>
            <a:xfrm>
              <a:off x="6536633" y="1640696"/>
              <a:ext cx="870007" cy="341390"/>
            </a:xfrm>
            <a:prstGeom prst="ellipse">
              <a:avLst/>
            </a:prstGeom>
            <a:solidFill>
              <a:schemeClr val="accent6">
                <a:alpha val="43000"/>
              </a:schemeClr>
            </a:solidFill>
            <a:ln>
              <a:noFill/>
            </a:ln>
            <a:scene3d>
              <a:camera prst="orthographicFront"/>
              <a:lightRig rig="threePt" dir="t"/>
            </a:scene3d>
            <a:sp3d>
              <a:bevelT w="387350" h="3175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8" name="Freeform 7"/>
          <p:cNvSpPr/>
          <p:nvPr/>
        </p:nvSpPr>
        <p:spPr>
          <a:xfrm rot="10800000">
            <a:off x="124520" y="1211391"/>
            <a:ext cx="7356252" cy="3889154"/>
          </a:xfrm>
          <a:custGeom>
            <a:avLst/>
            <a:gdLst>
              <a:gd name="connsiteX0" fmla="*/ 1829169 w 7117860"/>
              <a:gd name="connsiteY0" fmla="*/ 2756198 h 4054154"/>
              <a:gd name="connsiteX1" fmla="*/ 440635 w 7117860"/>
              <a:gd name="connsiteY1" fmla="*/ 1841798 h 4054154"/>
              <a:gd name="connsiteX2" fmla="*/ 17302 w 7117860"/>
              <a:gd name="connsiteY2" fmla="*/ 520998 h 4054154"/>
              <a:gd name="connsiteX3" fmla="*/ 914769 w 7117860"/>
              <a:gd name="connsiteY3" fmla="*/ 38398 h 4054154"/>
              <a:gd name="connsiteX4" fmla="*/ 2303302 w 7117860"/>
              <a:gd name="connsiteY4" fmla="*/ 114598 h 4054154"/>
              <a:gd name="connsiteX5" fmla="*/ 4419969 w 7117860"/>
              <a:gd name="connsiteY5" fmla="*/ 783465 h 4054154"/>
              <a:gd name="connsiteX6" fmla="*/ 6705969 w 7117860"/>
              <a:gd name="connsiteY6" fmla="*/ 2696932 h 4054154"/>
              <a:gd name="connsiteX7" fmla="*/ 7078502 w 7117860"/>
              <a:gd name="connsiteY7" fmla="*/ 3509732 h 4054154"/>
              <a:gd name="connsiteX8" fmla="*/ 6528169 w 7117860"/>
              <a:gd name="connsiteY8" fmla="*/ 4034665 h 4054154"/>
              <a:gd name="connsiteX9" fmla="*/ 1964635 w 7117860"/>
              <a:gd name="connsiteY9" fmla="*/ 2823932 h 4054154"/>
              <a:gd name="connsiteX10" fmla="*/ 3370102 w 7117860"/>
              <a:gd name="connsiteY10" fmla="*/ 2866265 h 4054154"/>
              <a:gd name="connsiteX0" fmla="*/ 2283164 w 7123122"/>
              <a:gd name="connsiteY0" fmla="*/ 3035598 h 4054154"/>
              <a:gd name="connsiteX1" fmla="*/ 445897 w 7123122"/>
              <a:gd name="connsiteY1" fmla="*/ 1841798 h 4054154"/>
              <a:gd name="connsiteX2" fmla="*/ 22564 w 7123122"/>
              <a:gd name="connsiteY2" fmla="*/ 520998 h 4054154"/>
              <a:gd name="connsiteX3" fmla="*/ 920031 w 7123122"/>
              <a:gd name="connsiteY3" fmla="*/ 38398 h 4054154"/>
              <a:gd name="connsiteX4" fmla="*/ 2308564 w 7123122"/>
              <a:gd name="connsiteY4" fmla="*/ 114598 h 4054154"/>
              <a:gd name="connsiteX5" fmla="*/ 4425231 w 7123122"/>
              <a:gd name="connsiteY5" fmla="*/ 783465 h 4054154"/>
              <a:gd name="connsiteX6" fmla="*/ 6711231 w 7123122"/>
              <a:gd name="connsiteY6" fmla="*/ 2696932 h 4054154"/>
              <a:gd name="connsiteX7" fmla="*/ 7083764 w 7123122"/>
              <a:gd name="connsiteY7" fmla="*/ 3509732 h 4054154"/>
              <a:gd name="connsiteX8" fmla="*/ 6533431 w 7123122"/>
              <a:gd name="connsiteY8" fmla="*/ 4034665 h 4054154"/>
              <a:gd name="connsiteX9" fmla="*/ 1969897 w 7123122"/>
              <a:gd name="connsiteY9" fmla="*/ 2823932 h 4054154"/>
              <a:gd name="connsiteX10" fmla="*/ 3375364 w 7123122"/>
              <a:gd name="connsiteY10" fmla="*/ 2866265 h 4054154"/>
              <a:gd name="connsiteX0" fmla="*/ 2283164 w 7100487"/>
              <a:gd name="connsiteY0" fmla="*/ 3035598 h 4041686"/>
              <a:gd name="connsiteX1" fmla="*/ 445897 w 7100487"/>
              <a:gd name="connsiteY1" fmla="*/ 1841798 h 4041686"/>
              <a:gd name="connsiteX2" fmla="*/ 22564 w 7100487"/>
              <a:gd name="connsiteY2" fmla="*/ 520998 h 4041686"/>
              <a:gd name="connsiteX3" fmla="*/ 920031 w 7100487"/>
              <a:gd name="connsiteY3" fmla="*/ 38398 h 4041686"/>
              <a:gd name="connsiteX4" fmla="*/ 2308564 w 7100487"/>
              <a:gd name="connsiteY4" fmla="*/ 114598 h 4041686"/>
              <a:gd name="connsiteX5" fmla="*/ 4425231 w 7100487"/>
              <a:gd name="connsiteY5" fmla="*/ 783465 h 4041686"/>
              <a:gd name="connsiteX6" fmla="*/ 6711231 w 7100487"/>
              <a:gd name="connsiteY6" fmla="*/ 2696932 h 4041686"/>
              <a:gd name="connsiteX7" fmla="*/ 7083764 w 7100487"/>
              <a:gd name="connsiteY7" fmla="*/ 3509732 h 4041686"/>
              <a:gd name="connsiteX8" fmla="*/ 6533431 w 7100487"/>
              <a:gd name="connsiteY8" fmla="*/ 4034665 h 4041686"/>
              <a:gd name="connsiteX9" fmla="*/ 2630297 w 7100487"/>
              <a:gd name="connsiteY9" fmla="*/ 3137199 h 4041686"/>
              <a:gd name="connsiteX10" fmla="*/ 3375364 w 7100487"/>
              <a:gd name="connsiteY10" fmla="*/ 2866265 h 4041686"/>
              <a:gd name="connsiteX0" fmla="*/ 2283164 w 7100487"/>
              <a:gd name="connsiteY0" fmla="*/ 3035598 h 4041686"/>
              <a:gd name="connsiteX1" fmla="*/ 445897 w 7100487"/>
              <a:gd name="connsiteY1" fmla="*/ 1841798 h 4041686"/>
              <a:gd name="connsiteX2" fmla="*/ 22564 w 7100487"/>
              <a:gd name="connsiteY2" fmla="*/ 520998 h 4041686"/>
              <a:gd name="connsiteX3" fmla="*/ 920031 w 7100487"/>
              <a:gd name="connsiteY3" fmla="*/ 38398 h 4041686"/>
              <a:gd name="connsiteX4" fmla="*/ 2308564 w 7100487"/>
              <a:gd name="connsiteY4" fmla="*/ 114598 h 4041686"/>
              <a:gd name="connsiteX5" fmla="*/ 4425231 w 7100487"/>
              <a:gd name="connsiteY5" fmla="*/ 783465 h 4041686"/>
              <a:gd name="connsiteX6" fmla="*/ 6711231 w 7100487"/>
              <a:gd name="connsiteY6" fmla="*/ 2696932 h 4041686"/>
              <a:gd name="connsiteX7" fmla="*/ 7083764 w 7100487"/>
              <a:gd name="connsiteY7" fmla="*/ 3509732 h 4041686"/>
              <a:gd name="connsiteX8" fmla="*/ 6533431 w 7100487"/>
              <a:gd name="connsiteY8" fmla="*/ 4034665 h 4041686"/>
              <a:gd name="connsiteX9" fmla="*/ 2630297 w 7100487"/>
              <a:gd name="connsiteY9" fmla="*/ 3137199 h 4041686"/>
              <a:gd name="connsiteX10" fmla="*/ 1758231 w 7100487"/>
              <a:gd name="connsiteY10" fmla="*/ 1909531 h 4041686"/>
              <a:gd name="connsiteX0" fmla="*/ 2283164 w 7059323"/>
              <a:gd name="connsiteY0" fmla="*/ 3035598 h 4100075"/>
              <a:gd name="connsiteX1" fmla="*/ 445897 w 7059323"/>
              <a:gd name="connsiteY1" fmla="*/ 1841798 h 4100075"/>
              <a:gd name="connsiteX2" fmla="*/ 22564 w 7059323"/>
              <a:gd name="connsiteY2" fmla="*/ 520998 h 4100075"/>
              <a:gd name="connsiteX3" fmla="*/ 920031 w 7059323"/>
              <a:gd name="connsiteY3" fmla="*/ 38398 h 4100075"/>
              <a:gd name="connsiteX4" fmla="*/ 2308564 w 7059323"/>
              <a:gd name="connsiteY4" fmla="*/ 114598 h 4100075"/>
              <a:gd name="connsiteX5" fmla="*/ 4425231 w 7059323"/>
              <a:gd name="connsiteY5" fmla="*/ 783465 h 4100075"/>
              <a:gd name="connsiteX6" fmla="*/ 6711231 w 7059323"/>
              <a:gd name="connsiteY6" fmla="*/ 2696932 h 4100075"/>
              <a:gd name="connsiteX7" fmla="*/ 7032964 w 7059323"/>
              <a:gd name="connsiteY7" fmla="*/ 3882265 h 4100075"/>
              <a:gd name="connsiteX8" fmla="*/ 6533431 w 7059323"/>
              <a:gd name="connsiteY8" fmla="*/ 4034665 h 4100075"/>
              <a:gd name="connsiteX9" fmla="*/ 2630297 w 7059323"/>
              <a:gd name="connsiteY9" fmla="*/ 3137199 h 4100075"/>
              <a:gd name="connsiteX10" fmla="*/ 1758231 w 7059323"/>
              <a:gd name="connsiteY10" fmla="*/ 1909531 h 4100075"/>
              <a:gd name="connsiteX0" fmla="*/ 2283164 w 7325851"/>
              <a:gd name="connsiteY0" fmla="*/ 3035598 h 3897145"/>
              <a:gd name="connsiteX1" fmla="*/ 445897 w 7325851"/>
              <a:gd name="connsiteY1" fmla="*/ 1841798 h 3897145"/>
              <a:gd name="connsiteX2" fmla="*/ 22564 w 7325851"/>
              <a:gd name="connsiteY2" fmla="*/ 520998 h 3897145"/>
              <a:gd name="connsiteX3" fmla="*/ 920031 w 7325851"/>
              <a:gd name="connsiteY3" fmla="*/ 38398 h 3897145"/>
              <a:gd name="connsiteX4" fmla="*/ 2308564 w 7325851"/>
              <a:gd name="connsiteY4" fmla="*/ 114598 h 3897145"/>
              <a:gd name="connsiteX5" fmla="*/ 4425231 w 7325851"/>
              <a:gd name="connsiteY5" fmla="*/ 783465 h 3897145"/>
              <a:gd name="connsiteX6" fmla="*/ 6711231 w 7325851"/>
              <a:gd name="connsiteY6" fmla="*/ 2696932 h 3897145"/>
              <a:gd name="connsiteX7" fmla="*/ 7032964 w 7325851"/>
              <a:gd name="connsiteY7" fmla="*/ 3882265 h 3897145"/>
              <a:gd name="connsiteX8" fmla="*/ 2935098 w 7325851"/>
              <a:gd name="connsiteY8" fmla="*/ 3348865 h 3897145"/>
              <a:gd name="connsiteX9" fmla="*/ 2630297 w 7325851"/>
              <a:gd name="connsiteY9" fmla="*/ 3137199 h 3897145"/>
              <a:gd name="connsiteX10" fmla="*/ 1758231 w 7325851"/>
              <a:gd name="connsiteY10" fmla="*/ 1909531 h 3897145"/>
              <a:gd name="connsiteX0" fmla="*/ 2283164 w 7325851"/>
              <a:gd name="connsiteY0" fmla="*/ 3035598 h 3899930"/>
              <a:gd name="connsiteX1" fmla="*/ 445897 w 7325851"/>
              <a:gd name="connsiteY1" fmla="*/ 1841798 h 3899930"/>
              <a:gd name="connsiteX2" fmla="*/ 22564 w 7325851"/>
              <a:gd name="connsiteY2" fmla="*/ 520998 h 3899930"/>
              <a:gd name="connsiteX3" fmla="*/ 920031 w 7325851"/>
              <a:gd name="connsiteY3" fmla="*/ 38398 h 3899930"/>
              <a:gd name="connsiteX4" fmla="*/ 2308564 w 7325851"/>
              <a:gd name="connsiteY4" fmla="*/ 114598 h 3899930"/>
              <a:gd name="connsiteX5" fmla="*/ 4425231 w 7325851"/>
              <a:gd name="connsiteY5" fmla="*/ 783465 h 3899930"/>
              <a:gd name="connsiteX6" fmla="*/ 6711231 w 7325851"/>
              <a:gd name="connsiteY6" fmla="*/ 2696932 h 3899930"/>
              <a:gd name="connsiteX7" fmla="*/ 7032964 w 7325851"/>
              <a:gd name="connsiteY7" fmla="*/ 3882265 h 3899930"/>
              <a:gd name="connsiteX8" fmla="*/ 2935098 w 7325851"/>
              <a:gd name="connsiteY8" fmla="*/ 3348865 h 3899930"/>
              <a:gd name="connsiteX9" fmla="*/ 2410164 w 7325851"/>
              <a:gd name="connsiteY9" fmla="*/ 2544532 h 3899930"/>
              <a:gd name="connsiteX10" fmla="*/ 1758231 w 7325851"/>
              <a:gd name="connsiteY10" fmla="*/ 1909531 h 3899930"/>
              <a:gd name="connsiteX0" fmla="*/ 2283164 w 7325851"/>
              <a:gd name="connsiteY0" fmla="*/ 3035598 h 3899930"/>
              <a:gd name="connsiteX1" fmla="*/ 445897 w 7325851"/>
              <a:gd name="connsiteY1" fmla="*/ 1841798 h 3899930"/>
              <a:gd name="connsiteX2" fmla="*/ 22564 w 7325851"/>
              <a:gd name="connsiteY2" fmla="*/ 520998 h 3899930"/>
              <a:gd name="connsiteX3" fmla="*/ 920031 w 7325851"/>
              <a:gd name="connsiteY3" fmla="*/ 38398 h 3899930"/>
              <a:gd name="connsiteX4" fmla="*/ 2308564 w 7325851"/>
              <a:gd name="connsiteY4" fmla="*/ 114598 h 3899930"/>
              <a:gd name="connsiteX5" fmla="*/ 4425231 w 7325851"/>
              <a:gd name="connsiteY5" fmla="*/ 783465 h 3899930"/>
              <a:gd name="connsiteX6" fmla="*/ 6711231 w 7325851"/>
              <a:gd name="connsiteY6" fmla="*/ 2696932 h 3899930"/>
              <a:gd name="connsiteX7" fmla="*/ 7032964 w 7325851"/>
              <a:gd name="connsiteY7" fmla="*/ 3882265 h 3899930"/>
              <a:gd name="connsiteX8" fmla="*/ 2935098 w 7325851"/>
              <a:gd name="connsiteY8" fmla="*/ 3348865 h 3899930"/>
              <a:gd name="connsiteX9" fmla="*/ 2410164 w 7325851"/>
              <a:gd name="connsiteY9" fmla="*/ 2544532 h 3899930"/>
              <a:gd name="connsiteX10" fmla="*/ 1512697 w 7325851"/>
              <a:gd name="connsiteY10" fmla="*/ 2061931 h 3899930"/>
              <a:gd name="connsiteX0" fmla="*/ 2283164 w 7365989"/>
              <a:gd name="connsiteY0" fmla="*/ 3035598 h 3886193"/>
              <a:gd name="connsiteX1" fmla="*/ 445897 w 7365989"/>
              <a:gd name="connsiteY1" fmla="*/ 1841798 h 3886193"/>
              <a:gd name="connsiteX2" fmla="*/ 22564 w 7365989"/>
              <a:gd name="connsiteY2" fmla="*/ 520998 h 3886193"/>
              <a:gd name="connsiteX3" fmla="*/ 920031 w 7365989"/>
              <a:gd name="connsiteY3" fmla="*/ 38398 h 3886193"/>
              <a:gd name="connsiteX4" fmla="*/ 2308564 w 7365989"/>
              <a:gd name="connsiteY4" fmla="*/ 114598 h 3886193"/>
              <a:gd name="connsiteX5" fmla="*/ 4425231 w 7365989"/>
              <a:gd name="connsiteY5" fmla="*/ 783465 h 3886193"/>
              <a:gd name="connsiteX6" fmla="*/ 6711231 w 7365989"/>
              <a:gd name="connsiteY6" fmla="*/ 2696932 h 3886193"/>
              <a:gd name="connsiteX7" fmla="*/ 7032964 w 7365989"/>
              <a:gd name="connsiteY7" fmla="*/ 3882265 h 3886193"/>
              <a:gd name="connsiteX8" fmla="*/ 2393231 w 7365989"/>
              <a:gd name="connsiteY8" fmla="*/ 3060998 h 3886193"/>
              <a:gd name="connsiteX9" fmla="*/ 2410164 w 7365989"/>
              <a:gd name="connsiteY9" fmla="*/ 2544532 h 3886193"/>
              <a:gd name="connsiteX10" fmla="*/ 1512697 w 7365989"/>
              <a:gd name="connsiteY10" fmla="*/ 2061931 h 3886193"/>
              <a:gd name="connsiteX0" fmla="*/ 2283164 w 7365989"/>
              <a:gd name="connsiteY0" fmla="*/ 3035598 h 3886902"/>
              <a:gd name="connsiteX1" fmla="*/ 445897 w 7365989"/>
              <a:gd name="connsiteY1" fmla="*/ 1841798 h 3886902"/>
              <a:gd name="connsiteX2" fmla="*/ 22564 w 7365989"/>
              <a:gd name="connsiteY2" fmla="*/ 520998 h 3886902"/>
              <a:gd name="connsiteX3" fmla="*/ 920031 w 7365989"/>
              <a:gd name="connsiteY3" fmla="*/ 38398 h 3886902"/>
              <a:gd name="connsiteX4" fmla="*/ 2308564 w 7365989"/>
              <a:gd name="connsiteY4" fmla="*/ 114598 h 3886902"/>
              <a:gd name="connsiteX5" fmla="*/ 4425231 w 7365989"/>
              <a:gd name="connsiteY5" fmla="*/ 783465 h 3886902"/>
              <a:gd name="connsiteX6" fmla="*/ 6711231 w 7365989"/>
              <a:gd name="connsiteY6" fmla="*/ 2696932 h 3886902"/>
              <a:gd name="connsiteX7" fmla="*/ 7032964 w 7365989"/>
              <a:gd name="connsiteY7" fmla="*/ 3882265 h 3886902"/>
              <a:gd name="connsiteX8" fmla="*/ 2393231 w 7365989"/>
              <a:gd name="connsiteY8" fmla="*/ 3060998 h 3886902"/>
              <a:gd name="connsiteX9" fmla="*/ 2410164 w 7365989"/>
              <a:gd name="connsiteY9" fmla="*/ 2544532 h 3886902"/>
              <a:gd name="connsiteX10" fmla="*/ 1512697 w 7365989"/>
              <a:gd name="connsiteY10" fmla="*/ 2061931 h 3886902"/>
              <a:gd name="connsiteX0" fmla="*/ 2283164 w 7365989"/>
              <a:gd name="connsiteY0" fmla="*/ 3035598 h 3886902"/>
              <a:gd name="connsiteX1" fmla="*/ 445897 w 7365989"/>
              <a:gd name="connsiteY1" fmla="*/ 1841798 h 3886902"/>
              <a:gd name="connsiteX2" fmla="*/ 22564 w 7365989"/>
              <a:gd name="connsiteY2" fmla="*/ 520998 h 3886902"/>
              <a:gd name="connsiteX3" fmla="*/ 920031 w 7365989"/>
              <a:gd name="connsiteY3" fmla="*/ 38398 h 3886902"/>
              <a:gd name="connsiteX4" fmla="*/ 2308564 w 7365989"/>
              <a:gd name="connsiteY4" fmla="*/ 114598 h 3886902"/>
              <a:gd name="connsiteX5" fmla="*/ 4425231 w 7365989"/>
              <a:gd name="connsiteY5" fmla="*/ 783465 h 3886902"/>
              <a:gd name="connsiteX6" fmla="*/ 6711231 w 7365989"/>
              <a:gd name="connsiteY6" fmla="*/ 2696932 h 3886902"/>
              <a:gd name="connsiteX7" fmla="*/ 7032964 w 7365989"/>
              <a:gd name="connsiteY7" fmla="*/ 3882265 h 3886902"/>
              <a:gd name="connsiteX8" fmla="*/ 2393231 w 7365989"/>
              <a:gd name="connsiteY8" fmla="*/ 3060998 h 3886902"/>
              <a:gd name="connsiteX9" fmla="*/ 2410164 w 7365989"/>
              <a:gd name="connsiteY9" fmla="*/ 2544532 h 3886902"/>
              <a:gd name="connsiteX10" fmla="*/ 1512697 w 7365989"/>
              <a:gd name="connsiteY10" fmla="*/ 2061931 h 3886902"/>
              <a:gd name="connsiteX0" fmla="*/ 2283164 w 7365989"/>
              <a:gd name="connsiteY0" fmla="*/ 3035598 h 3886902"/>
              <a:gd name="connsiteX1" fmla="*/ 445897 w 7365989"/>
              <a:gd name="connsiteY1" fmla="*/ 1841798 h 3886902"/>
              <a:gd name="connsiteX2" fmla="*/ 22564 w 7365989"/>
              <a:gd name="connsiteY2" fmla="*/ 520998 h 3886902"/>
              <a:gd name="connsiteX3" fmla="*/ 920031 w 7365989"/>
              <a:gd name="connsiteY3" fmla="*/ 38398 h 3886902"/>
              <a:gd name="connsiteX4" fmla="*/ 2308564 w 7365989"/>
              <a:gd name="connsiteY4" fmla="*/ 114598 h 3886902"/>
              <a:gd name="connsiteX5" fmla="*/ 4425231 w 7365989"/>
              <a:gd name="connsiteY5" fmla="*/ 783465 h 3886902"/>
              <a:gd name="connsiteX6" fmla="*/ 6711231 w 7365989"/>
              <a:gd name="connsiteY6" fmla="*/ 2696932 h 3886902"/>
              <a:gd name="connsiteX7" fmla="*/ 7032964 w 7365989"/>
              <a:gd name="connsiteY7" fmla="*/ 3882265 h 3886902"/>
              <a:gd name="connsiteX8" fmla="*/ 2393231 w 7365989"/>
              <a:gd name="connsiteY8" fmla="*/ 3060998 h 3886902"/>
              <a:gd name="connsiteX9" fmla="*/ 2410164 w 7365989"/>
              <a:gd name="connsiteY9" fmla="*/ 2544532 h 3886902"/>
              <a:gd name="connsiteX10" fmla="*/ 1512697 w 7365989"/>
              <a:gd name="connsiteY10" fmla="*/ 2061931 h 3886902"/>
              <a:gd name="connsiteX0" fmla="*/ 2283164 w 7365989"/>
              <a:gd name="connsiteY0" fmla="*/ 3035598 h 3887172"/>
              <a:gd name="connsiteX1" fmla="*/ 445897 w 7365989"/>
              <a:gd name="connsiteY1" fmla="*/ 1841798 h 3887172"/>
              <a:gd name="connsiteX2" fmla="*/ 22564 w 7365989"/>
              <a:gd name="connsiteY2" fmla="*/ 520998 h 3887172"/>
              <a:gd name="connsiteX3" fmla="*/ 920031 w 7365989"/>
              <a:gd name="connsiteY3" fmla="*/ 38398 h 3887172"/>
              <a:gd name="connsiteX4" fmla="*/ 2308564 w 7365989"/>
              <a:gd name="connsiteY4" fmla="*/ 114598 h 3887172"/>
              <a:gd name="connsiteX5" fmla="*/ 4425231 w 7365989"/>
              <a:gd name="connsiteY5" fmla="*/ 783465 h 3887172"/>
              <a:gd name="connsiteX6" fmla="*/ 6711231 w 7365989"/>
              <a:gd name="connsiteY6" fmla="*/ 2696932 h 3887172"/>
              <a:gd name="connsiteX7" fmla="*/ 7032964 w 7365989"/>
              <a:gd name="connsiteY7" fmla="*/ 3882265 h 3887172"/>
              <a:gd name="connsiteX8" fmla="*/ 2393231 w 7365989"/>
              <a:gd name="connsiteY8" fmla="*/ 3060998 h 3887172"/>
              <a:gd name="connsiteX9" fmla="*/ 2410164 w 7365989"/>
              <a:gd name="connsiteY9" fmla="*/ 2544532 h 3887172"/>
              <a:gd name="connsiteX10" fmla="*/ 1512697 w 7365989"/>
              <a:gd name="connsiteY10" fmla="*/ 2061931 h 3887172"/>
              <a:gd name="connsiteX0" fmla="*/ 2283164 w 7350937"/>
              <a:gd name="connsiteY0" fmla="*/ 3035598 h 3890179"/>
              <a:gd name="connsiteX1" fmla="*/ 445897 w 7350937"/>
              <a:gd name="connsiteY1" fmla="*/ 1841798 h 3890179"/>
              <a:gd name="connsiteX2" fmla="*/ 22564 w 7350937"/>
              <a:gd name="connsiteY2" fmla="*/ 520998 h 3890179"/>
              <a:gd name="connsiteX3" fmla="*/ 920031 w 7350937"/>
              <a:gd name="connsiteY3" fmla="*/ 38398 h 3890179"/>
              <a:gd name="connsiteX4" fmla="*/ 2308564 w 7350937"/>
              <a:gd name="connsiteY4" fmla="*/ 114598 h 3890179"/>
              <a:gd name="connsiteX5" fmla="*/ 4425231 w 7350937"/>
              <a:gd name="connsiteY5" fmla="*/ 783465 h 3890179"/>
              <a:gd name="connsiteX6" fmla="*/ 6711231 w 7350937"/>
              <a:gd name="connsiteY6" fmla="*/ 2696932 h 3890179"/>
              <a:gd name="connsiteX7" fmla="*/ 7032964 w 7350937"/>
              <a:gd name="connsiteY7" fmla="*/ 3882265 h 3890179"/>
              <a:gd name="connsiteX8" fmla="*/ 2596431 w 7350937"/>
              <a:gd name="connsiteY8" fmla="*/ 3137198 h 3890179"/>
              <a:gd name="connsiteX9" fmla="*/ 2410164 w 7350937"/>
              <a:gd name="connsiteY9" fmla="*/ 2544532 h 3890179"/>
              <a:gd name="connsiteX10" fmla="*/ 1512697 w 7350937"/>
              <a:gd name="connsiteY10" fmla="*/ 2061931 h 3890179"/>
              <a:gd name="connsiteX0" fmla="*/ 2601746 w 7356252"/>
              <a:gd name="connsiteY0" fmla="*/ 3162598 h 3890179"/>
              <a:gd name="connsiteX1" fmla="*/ 451212 w 7356252"/>
              <a:gd name="connsiteY1" fmla="*/ 1841798 h 3890179"/>
              <a:gd name="connsiteX2" fmla="*/ 27879 w 7356252"/>
              <a:gd name="connsiteY2" fmla="*/ 520998 h 3890179"/>
              <a:gd name="connsiteX3" fmla="*/ 925346 w 7356252"/>
              <a:gd name="connsiteY3" fmla="*/ 38398 h 3890179"/>
              <a:gd name="connsiteX4" fmla="*/ 2313879 w 7356252"/>
              <a:gd name="connsiteY4" fmla="*/ 114598 h 3890179"/>
              <a:gd name="connsiteX5" fmla="*/ 4430546 w 7356252"/>
              <a:gd name="connsiteY5" fmla="*/ 783465 h 3890179"/>
              <a:gd name="connsiteX6" fmla="*/ 6716546 w 7356252"/>
              <a:gd name="connsiteY6" fmla="*/ 2696932 h 3890179"/>
              <a:gd name="connsiteX7" fmla="*/ 7038279 w 7356252"/>
              <a:gd name="connsiteY7" fmla="*/ 3882265 h 3890179"/>
              <a:gd name="connsiteX8" fmla="*/ 2601746 w 7356252"/>
              <a:gd name="connsiteY8" fmla="*/ 3137198 h 3890179"/>
              <a:gd name="connsiteX9" fmla="*/ 2415479 w 7356252"/>
              <a:gd name="connsiteY9" fmla="*/ 2544532 h 3890179"/>
              <a:gd name="connsiteX10" fmla="*/ 1518012 w 7356252"/>
              <a:gd name="connsiteY10" fmla="*/ 2061931 h 3890179"/>
              <a:gd name="connsiteX0" fmla="*/ 2601746 w 7356252"/>
              <a:gd name="connsiteY0" fmla="*/ 3162598 h 3888512"/>
              <a:gd name="connsiteX1" fmla="*/ 451212 w 7356252"/>
              <a:gd name="connsiteY1" fmla="*/ 1841798 h 3888512"/>
              <a:gd name="connsiteX2" fmla="*/ 27879 w 7356252"/>
              <a:gd name="connsiteY2" fmla="*/ 520998 h 3888512"/>
              <a:gd name="connsiteX3" fmla="*/ 925346 w 7356252"/>
              <a:gd name="connsiteY3" fmla="*/ 38398 h 3888512"/>
              <a:gd name="connsiteX4" fmla="*/ 2313879 w 7356252"/>
              <a:gd name="connsiteY4" fmla="*/ 114598 h 3888512"/>
              <a:gd name="connsiteX5" fmla="*/ 4430546 w 7356252"/>
              <a:gd name="connsiteY5" fmla="*/ 783465 h 3888512"/>
              <a:gd name="connsiteX6" fmla="*/ 6716546 w 7356252"/>
              <a:gd name="connsiteY6" fmla="*/ 2696932 h 3888512"/>
              <a:gd name="connsiteX7" fmla="*/ 7038279 w 7356252"/>
              <a:gd name="connsiteY7" fmla="*/ 3882265 h 3888512"/>
              <a:gd name="connsiteX8" fmla="*/ 2601746 w 7356252"/>
              <a:gd name="connsiteY8" fmla="*/ 3137198 h 3888512"/>
              <a:gd name="connsiteX9" fmla="*/ 2356212 w 7356252"/>
              <a:gd name="connsiteY9" fmla="*/ 2527599 h 3888512"/>
              <a:gd name="connsiteX10" fmla="*/ 1518012 w 7356252"/>
              <a:gd name="connsiteY10" fmla="*/ 2061931 h 3888512"/>
              <a:gd name="connsiteX0" fmla="*/ 2601746 w 7356252"/>
              <a:gd name="connsiteY0" fmla="*/ 3162598 h 3888512"/>
              <a:gd name="connsiteX1" fmla="*/ 451212 w 7356252"/>
              <a:gd name="connsiteY1" fmla="*/ 1841798 h 3888512"/>
              <a:gd name="connsiteX2" fmla="*/ 27879 w 7356252"/>
              <a:gd name="connsiteY2" fmla="*/ 520998 h 3888512"/>
              <a:gd name="connsiteX3" fmla="*/ 925346 w 7356252"/>
              <a:gd name="connsiteY3" fmla="*/ 38398 h 3888512"/>
              <a:gd name="connsiteX4" fmla="*/ 2313879 w 7356252"/>
              <a:gd name="connsiteY4" fmla="*/ 114598 h 3888512"/>
              <a:gd name="connsiteX5" fmla="*/ 4430546 w 7356252"/>
              <a:gd name="connsiteY5" fmla="*/ 783465 h 3888512"/>
              <a:gd name="connsiteX6" fmla="*/ 6716546 w 7356252"/>
              <a:gd name="connsiteY6" fmla="*/ 2696932 h 3888512"/>
              <a:gd name="connsiteX7" fmla="*/ 7038279 w 7356252"/>
              <a:gd name="connsiteY7" fmla="*/ 3882265 h 3888512"/>
              <a:gd name="connsiteX8" fmla="*/ 2601746 w 7356252"/>
              <a:gd name="connsiteY8" fmla="*/ 3137198 h 3888512"/>
              <a:gd name="connsiteX9" fmla="*/ 2356212 w 7356252"/>
              <a:gd name="connsiteY9" fmla="*/ 2527599 h 3888512"/>
              <a:gd name="connsiteX10" fmla="*/ 1518012 w 7356252"/>
              <a:gd name="connsiteY10" fmla="*/ 2061931 h 3888512"/>
              <a:gd name="connsiteX0" fmla="*/ 2601746 w 7356252"/>
              <a:gd name="connsiteY0" fmla="*/ 3162598 h 3893818"/>
              <a:gd name="connsiteX1" fmla="*/ 451212 w 7356252"/>
              <a:gd name="connsiteY1" fmla="*/ 1841798 h 3893818"/>
              <a:gd name="connsiteX2" fmla="*/ 27879 w 7356252"/>
              <a:gd name="connsiteY2" fmla="*/ 520998 h 3893818"/>
              <a:gd name="connsiteX3" fmla="*/ 925346 w 7356252"/>
              <a:gd name="connsiteY3" fmla="*/ 38398 h 3893818"/>
              <a:gd name="connsiteX4" fmla="*/ 2313879 w 7356252"/>
              <a:gd name="connsiteY4" fmla="*/ 114598 h 3893818"/>
              <a:gd name="connsiteX5" fmla="*/ 4430546 w 7356252"/>
              <a:gd name="connsiteY5" fmla="*/ 783465 h 3893818"/>
              <a:gd name="connsiteX6" fmla="*/ 6716546 w 7356252"/>
              <a:gd name="connsiteY6" fmla="*/ 2696932 h 3893818"/>
              <a:gd name="connsiteX7" fmla="*/ 7038279 w 7356252"/>
              <a:gd name="connsiteY7" fmla="*/ 3882265 h 3893818"/>
              <a:gd name="connsiteX8" fmla="*/ 2601746 w 7356252"/>
              <a:gd name="connsiteY8" fmla="*/ 3137198 h 3893818"/>
              <a:gd name="connsiteX9" fmla="*/ 2356212 w 7356252"/>
              <a:gd name="connsiteY9" fmla="*/ 2527599 h 3893818"/>
              <a:gd name="connsiteX10" fmla="*/ 1518012 w 7356252"/>
              <a:gd name="connsiteY10" fmla="*/ 2061931 h 3893818"/>
              <a:gd name="connsiteX0" fmla="*/ 2601746 w 7356252"/>
              <a:gd name="connsiteY0" fmla="*/ 3162598 h 3893818"/>
              <a:gd name="connsiteX1" fmla="*/ 451212 w 7356252"/>
              <a:gd name="connsiteY1" fmla="*/ 1841798 h 3893818"/>
              <a:gd name="connsiteX2" fmla="*/ 27879 w 7356252"/>
              <a:gd name="connsiteY2" fmla="*/ 520998 h 3893818"/>
              <a:gd name="connsiteX3" fmla="*/ 925346 w 7356252"/>
              <a:gd name="connsiteY3" fmla="*/ 38398 h 3893818"/>
              <a:gd name="connsiteX4" fmla="*/ 2313879 w 7356252"/>
              <a:gd name="connsiteY4" fmla="*/ 114598 h 3893818"/>
              <a:gd name="connsiteX5" fmla="*/ 4430546 w 7356252"/>
              <a:gd name="connsiteY5" fmla="*/ 783465 h 3893818"/>
              <a:gd name="connsiteX6" fmla="*/ 6716546 w 7356252"/>
              <a:gd name="connsiteY6" fmla="*/ 2696932 h 3893818"/>
              <a:gd name="connsiteX7" fmla="*/ 7038279 w 7356252"/>
              <a:gd name="connsiteY7" fmla="*/ 3882265 h 3893818"/>
              <a:gd name="connsiteX8" fmla="*/ 2601746 w 7356252"/>
              <a:gd name="connsiteY8" fmla="*/ 3137198 h 3893818"/>
              <a:gd name="connsiteX9" fmla="*/ 2356212 w 7356252"/>
              <a:gd name="connsiteY9" fmla="*/ 2527599 h 3893818"/>
              <a:gd name="connsiteX10" fmla="*/ 1560346 w 7356252"/>
              <a:gd name="connsiteY10" fmla="*/ 2569931 h 3893818"/>
              <a:gd name="connsiteX0" fmla="*/ 2601746 w 7356252"/>
              <a:gd name="connsiteY0" fmla="*/ 3162598 h 3889507"/>
              <a:gd name="connsiteX1" fmla="*/ 451212 w 7356252"/>
              <a:gd name="connsiteY1" fmla="*/ 1841798 h 3889507"/>
              <a:gd name="connsiteX2" fmla="*/ 27879 w 7356252"/>
              <a:gd name="connsiteY2" fmla="*/ 520998 h 3889507"/>
              <a:gd name="connsiteX3" fmla="*/ 925346 w 7356252"/>
              <a:gd name="connsiteY3" fmla="*/ 38398 h 3889507"/>
              <a:gd name="connsiteX4" fmla="*/ 2313879 w 7356252"/>
              <a:gd name="connsiteY4" fmla="*/ 114598 h 3889507"/>
              <a:gd name="connsiteX5" fmla="*/ 4430546 w 7356252"/>
              <a:gd name="connsiteY5" fmla="*/ 783465 h 3889507"/>
              <a:gd name="connsiteX6" fmla="*/ 6716546 w 7356252"/>
              <a:gd name="connsiteY6" fmla="*/ 2696932 h 3889507"/>
              <a:gd name="connsiteX7" fmla="*/ 7038279 w 7356252"/>
              <a:gd name="connsiteY7" fmla="*/ 3882265 h 3889507"/>
              <a:gd name="connsiteX8" fmla="*/ 2601746 w 7356252"/>
              <a:gd name="connsiteY8" fmla="*/ 3137198 h 3889507"/>
              <a:gd name="connsiteX9" fmla="*/ 1839745 w 7356252"/>
              <a:gd name="connsiteY9" fmla="*/ 1977265 h 3889507"/>
              <a:gd name="connsiteX10" fmla="*/ 1560346 w 7356252"/>
              <a:gd name="connsiteY10" fmla="*/ 2569931 h 3889507"/>
              <a:gd name="connsiteX0" fmla="*/ 2601746 w 7356252"/>
              <a:gd name="connsiteY0" fmla="*/ 3162598 h 3889507"/>
              <a:gd name="connsiteX1" fmla="*/ 451212 w 7356252"/>
              <a:gd name="connsiteY1" fmla="*/ 1841798 h 3889507"/>
              <a:gd name="connsiteX2" fmla="*/ 27879 w 7356252"/>
              <a:gd name="connsiteY2" fmla="*/ 520998 h 3889507"/>
              <a:gd name="connsiteX3" fmla="*/ 925346 w 7356252"/>
              <a:gd name="connsiteY3" fmla="*/ 38398 h 3889507"/>
              <a:gd name="connsiteX4" fmla="*/ 2313879 w 7356252"/>
              <a:gd name="connsiteY4" fmla="*/ 114598 h 3889507"/>
              <a:gd name="connsiteX5" fmla="*/ 4430546 w 7356252"/>
              <a:gd name="connsiteY5" fmla="*/ 783465 h 3889507"/>
              <a:gd name="connsiteX6" fmla="*/ 6716546 w 7356252"/>
              <a:gd name="connsiteY6" fmla="*/ 2696932 h 3889507"/>
              <a:gd name="connsiteX7" fmla="*/ 7038279 w 7356252"/>
              <a:gd name="connsiteY7" fmla="*/ 3882265 h 3889507"/>
              <a:gd name="connsiteX8" fmla="*/ 2601746 w 7356252"/>
              <a:gd name="connsiteY8" fmla="*/ 3137198 h 3889507"/>
              <a:gd name="connsiteX9" fmla="*/ 1839745 w 7356252"/>
              <a:gd name="connsiteY9" fmla="*/ 1977265 h 3889507"/>
              <a:gd name="connsiteX10" fmla="*/ 1560346 w 7356252"/>
              <a:gd name="connsiteY10" fmla="*/ 2569931 h 3889507"/>
              <a:gd name="connsiteX0" fmla="*/ 2601746 w 7356252"/>
              <a:gd name="connsiteY0" fmla="*/ 3162598 h 3891032"/>
              <a:gd name="connsiteX1" fmla="*/ 451212 w 7356252"/>
              <a:gd name="connsiteY1" fmla="*/ 1841798 h 3891032"/>
              <a:gd name="connsiteX2" fmla="*/ 27879 w 7356252"/>
              <a:gd name="connsiteY2" fmla="*/ 520998 h 3891032"/>
              <a:gd name="connsiteX3" fmla="*/ 925346 w 7356252"/>
              <a:gd name="connsiteY3" fmla="*/ 38398 h 3891032"/>
              <a:gd name="connsiteX4" fmla="*/ 2313879 w 7356252"/>
              <a:gd name="connsiteY4" fmla="*/ 114598 h 3891032"/>
              <a:gd name="connsiteX5" fmla="*/ 4430546 w 7356252"/>
              <a:gd name="connsiteY5" fmla="*/ 783465 h 3891032"/>
              <a:gd name="connsiteX6" fmla="*/ 6716546 w 7356252"/>
              <a:gd name="connsiteY6" fmla="*/ 2696932 h 3891032"/>
              <a:gd name="connsiteX7" fmla="*/ 7038279 w 7356252"/>
              <a:gd name="connsiteY7" fmla="*/ 3882265 h 3891032"/>
              <a:gd name="connsiteX8" fmla="*/ 2601746 w 7356252"/>
              <a:gd name="connsiteY8" fmla="*/ 3137198 h 3891032"/>
              <a:gd name="connsiteX9" fmla="*/ 1839745 w 7356252"/>
              <a:gd name="connsiteY9" fmla="*/ 1977265 h 3891032"/>
              <a:gd name="connsiteX10" fmla="*/ 1560346 w 7356252"/>
              <a:gd name="connsiteY10" fmla="*/ 2569931 h 3891032"/>
              <a:gd name="connsiteX0" fmla="*/ 2601746 w 7356252"/>
              <a:gd name="connsiteY0" fmla="*/ 3162598 h 3888091"/>
              <a:gd name="connsiteX1" fmla="*/ 451212 w 7356252"/>
              <a:gd name="connsiteY1" fmla="*/ 1841798 h 3888091"/>
              <a:gd name="connsiteX2" fmla="*/ 27879 w 7356252"/>
              <a:gd name="connsiteY2" fmla="*/ 520998 h 3888091"/>
              <a:gd name="connsiteX3" fmla="*/ 925346 w 7356252"/>
              <a:gd name="connsiteY3" fmla="*/ 38398 h 3888091"/>
              <a:gd name="connsiteX4" fmla="*/ 2313879 w 7356252"/>
              <a:gd name="connsiteY4" fmla="*/ 114598 h 3888091"/>
              <a:gd name="connsiteX5" fmla="*/ 4430546 w 7356252"/>
              <a:gd name="connsiteY5" fmla="*/ 783465 h 3888091"/>
              <a:gd name="connsiteX6" fmla="*/ 6716546 w 7356252"/>
              <a:gd name="connsiteY6" fmla="*/ 2696932 h 3888091"/>
              <a:gd name="connsiteX7" fmla="*/ 7038279 w 7356252"/>
              <a:gd name="connsiteY7" fmla="*/ 3882265 h 3888091"/>
              <a:gd name="connsiteX8" fmla="*/ 2601746 w 7356252"/>
              <a:gd name="connsiteY8" fmla="*/ 3137198 h 3888091"/>
              <a:gd name="connsiteX9" fmla="*/ 1941345 w 7356252"/>
              <a:gd name="connsiteY9" fmla="*/ 2815465 h 3888091"/>
              <a:gd name="connsiteX10" fmla="*/ 1560346 w 7356252"/>
              <a:gd name="connsiteY10" fmla="*/ 2569931 h 3888091"/>
              <a:gd name="connsiteX0" fmla="*/ 2601746 w 7356252"/>
              <a:gd name="connsiteY0" fmla="*/ 3162598 h 3888091"/>
              <a:gd name="connsiteX1" fmla="*/ 451212 w 7356252"/>
              <a:gd name="connsiteY1" fmla="*/ 1841798 h 3888091"/>
              <a:gd name="connsiteX2" fmla="*/ 27879 w 7356252"/>
              <a:gd name="connsiteY2" fmla="*/ 520998 h 3888091"/>
              <a:gd name="connsiteX3" fmla="*/ 925346 w 7356252"/>
              <a:gd name="connsiteY3" fmla="*/ 38398 h 3888091"/>
              <a:gd name="connsiteX4" fmla="*/ 2313879 w 7356252"/>
              <a:gd name="connsiteY4" fmla="*/ 114598 h 3888091"/>
              <a:gd name="connsiteX5" fmla="*/ 4430546 w 7356252"/>
              <a:gd name="connsiteY5" fmla="*/ 783465 h 3888091"/>
              <a:gd name="connsiteX6" fmla="*/ 6716546 w 7356252"/>
              <a:gd name="connsiteY6" fmla="*/ 2696932 h 3888091"/>
              <a:gd name="connsiteX7" fmla="*/ 7038279 w 7356252"/>
              <a:gd name="connsiteY7" fmla="*/ 3882265 h 3888091"/>
              <a:gd name="connsiteX8" fmla="*/ 2601746 w 7356252"/>
              <a:gd name="connsiteY8" fmla="*/ 3137198 h 3888091"/>
              <a:gd name="connsiteX9" fmla="*/ 1941345 w 7356252"/>
              <a:gd name="connsiteY9" fmla="*/ 2815465 h 3888091"/>
              <a:gd name="connsiteX10" fmla="*/ 1560346 w 7356252"/>
              <a:gd name="connsiteY10" fmla="*/ 2569931 h 3888091"/>
              <a:gd name="connsiteX0" fmla="*/ 2601746 w 7356252"/>
              <a:gd name="connsiteY0" fmla="*/ 3162598 h 3888091"/>
              <a:gd name="connsiteX1" fmla="*/ 451212 w 7356252"/>
              <a:gd name="connsiteY1" fmla="*/ 1841798 h 3888091"/>
              <a:gd name="connsiteX2" fmla="*/ 27879 w 7356252"/>
              <a:gd name="connsiteY2" fmla="*/ 520998 h 3888091"/>
              <a:gd name="connsiteX3" fmla="*/ 925346 w 7356252"/>
              <a:gd name="connsiteY3" fmla="*/ 38398 h 3888091"/>
              <a:gd name="connsiteX4" fmla="*/ 2313879 w 7356252"/>
              <a:gd name="connsiteY4" fmla="*/ 114598 h 3888091"/>
              <a:gd name="connsiteX5" fmla="*/ 4430546 w 7356252"/>
              <a:gd name="connsiteY5" fmla="*/ 783465 h 3888091"/>
              <a:gd name="connsiteX6" fmla="*/ 6716546 w 7356252"/>
              <a:gd name="connsiteY6" fmla="*/ 2696932 h 3888091"/>
              <a:gd name="connsiteX7" fmla="*/ 7038279 w 7356252"/>
              <a:gd name="connsiteY7" fmla="*/ 3882265 h 3888091"/>
              <a:gd name="connsiteX8" fmla="*/ 2601746 w 7356252"/>
              <a:gd name="connsiteY8" fmla="*/ 3137198 h 3888091"/>
              <a:gd name="connsiteX9" fmla="*/ 1941345 w 7356252"/>
              <a:gd name="connsiteY9" fmla="*/ 2815465 h 3888091"/>
              <a:gd name="connsiteX10" fmla="*/ 1340213 w 7356252"/>
              <a:gd name="connsiteY10" fmla="*/ 2493731 h 3888091"/>
              <a:gd name="connsiteX0" fmla="*/ 2601746 w 7356252"/>
              <a:gd name="connsiteY0" fmla="*/ 3162598 h 3888091"/>
              <a:gd name="connsiteX1" fmla="*/ 451212 w 7356252"/>
              <a:gd name="connsiteY1" fmla="*/ 1841798 h 3888091"/>
              <a:gd name="connsiteX2" fmla="*/ 27879 w 7356252"/>
              <a:gd name="connsiteY2" fmla="*/ 520998 h 3888091"/>
              <a:gd name="connsiteX3" fmla="*/ 925346 w 7356252"/>
              <a:gd name="connsiteY3" fmla="*/ 38398 h 3888091"/>
              <a:gd name="connsiteX4" fmla="*/ 2313879 w 7356252"/>
              <a:gd name="connsiteY4" fmla="*/ 114598 h 3888091"/>
              <a:gd name="connsiteX5" fmla="*/ 4430546 w 7356252"/>
              <a:gd name="connsiteY5" fmla="*/ 783465 h 3888091"/>
              <a:gd name="connsiteX6" fmla="*/ 6716546 w 7356252"/>
              <a:gd name="connsiteY6" fmla="*/ 2696932 h 3888091"/>
              <a:gd name="connsiteX7" fmla="*/ 7038279 w 7356252"/>
              <a:gd name="connsiteY7" fmla="*/ 3882265 h 3888091"/>
              <a:gd name="connsiteX8" fmla="*/ 2601746 w 7356252"/>
              <a:gd name="connsiteY8" fmla="*/ 3137198 h 3888091"/>
              <a:gd name="connsiteX9" fmla="*/ 1941345 w 7356252"/>
              <a:gd name="connsiteY9" fmla="*/ 2815465 h 3888091"/>
              <a:gd name="connsiteX10" fmla="*/ 1340213 w 7356252"/>
              <a:gd name="connsiteY10" fmla="*/ 2493731 h 3888091"/>
              <a:gd name="connsiteX0" fmla="*/ 2601746 w 7356252"/>
              <a:gd name="connsiteY0" fmla="*/ 3162598 h 3889154"/>
              <a:gd name="connsiteX1" fmla="*/ 451212 w 7356252"/>
              <a:gd name="connsiteY1" fmla="*/ 1841798 h 3889154"/>
              <a:gd name="connsiteX2" fmla="*/ 27879 w 7356252"/>
              <a:gd name="connsiteY2" fmla="*/ 520998 h 3889154"/>
              <a:gd name="connsiteX3" fmla="*/ 925346 w 7356252"/>
              <a:gd name="connsiteY3" fmla="*/ 38398 h 3889154"/>
              <a:gd name="connsiteX4" fmla="*/ 2313879 w 7356252"/>
              <a:gd name="connsiteY4" fmla="*/ 114598 h 3889154"/>
              <a:gd name="connsiteX5" fmla="*/ 4430546 w 7356252"/>
              <a:gd name="connsiteY5" fmla="*/ 783465 h 3889154"/>
              <a:gd name="connsiteX6" fmla="*/ 6716546 w 7356252"/>
              <a:gd name="connsiteY6" fmla="*/ 2696932 h 3889154"/>
              <a:gd name="connsiteX7" fmla="*/ 7038279 w 7356252"/>
              <a:gd name="connsiteY7" fmla="*/ 3882265 h 3889154"/>
              <a:gd name="connsiteX8" fmla="*/ 2601746 w 7356252"/>
              <a:gd name="connsiteY8" fmla="*/ 3137198 h 3889154"/>
              <a:gd name="connsiteX9" fmla="*/ 1941345 w 7356252"/>
              <a:gd name="connsiteY9" fmla="*/ 2815465 h 3889154"/>
              <a:gd name="connsiteX10" fmla="*/ 1340213 w 7356252"/>
              <a:gd name="connsiteY10" fmla="*/ 2493731 h 3889154"/>
              <a:gd name="connsiteX0" fmla="*/ 2601746 w 7356252"/>
              <a:gd name="connsiteY0" fmla="*/ 3162598 h 3889154"/>
              <a:gd name="connsiteX1" fmla="*/ 451212 w 7356252"/>
              <a:gd name="connsiteY1" fmla="*/ 1841798 h 3889154"/>
              <a:gd name="connsiteX2" fmla="*/ 27879 w 7356252"/>
              <a:gd name="connsiteY2" fmla="*/ 520998 h 3889154"/>
              <a:gd name="connsiteX3" fmla="*/ 925346 w 7356252"/>
              <a:gd name="connsiteY3" fmla="*/ 38398 h 3889154"/>
              <a:gd name="connsiteX4" fmla="*/ 2313879 w 7356252"/>
              <a:gd name="connsiteY4" fmla="*/ 114598 h 3889154"/>
              <a:gd name="connsiteX5" fmla="*/ 4430546 w 7356252"/>
              <a:gd name="connsiteY5" fmla="*/ 783465 h 3889154"/>
              <a:gd name="connsiteX6" fmla="*/ 6716546 w 7356252"/>
              <a:gd name="connsiteY6" fmla="*/ 2696932 h 3889154"/>
              <a:gd name="connsiteX7" fmla="*/ 7038279 w 7356252"/>
              <a:gd name="connsiteY7" fmla="*/ 3882265 h 3889154"/>
              <a:gd name="connsiteX8" fmla="*/ 2601746 w 7356252"/>
              <a:gd name="connsiteY8" fmla="*/ 3137198 h 3889154"/>
              <a:gd name="connsiteX9" fmla="*/ 1941345 w 7356252"/>
              <a:gd name="connsiteY9" fmla="*/ 2815465 h 3889154"/>
              <a:gd name="connsiteX10" fmla="*/ 1340213 w 7356252"/>
              <a:gd name="connsiteY10" fmla="*/ 2493731 h 3889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56252" h="3889154">
                <a:moveTo>
                  <a:pt x="2601746" y="3162598"/>
                </a:moveTo>
                <a:cubicBezTo>
                  <a:pt x="2058468" y="2891664"/>
                  <a:pt x="880190" y="2282065"/>
                  <a:pt x="451212" y="1841798"/>
                </a:cubicBezTo>
                <a:cubicBezTo>
                  <a:pt x="22234" y="1401531"/>
                  <a:pt x="-51143" y="821565"/>
                  <a:pt x="27879" y="520998"/>
                </a:cubicBezTo>
                <a:cubicBezTo>
                  <a:pt x="106901" y="220431"/>
                  <a:pt x="544346" y="106131"/>
                  <a:pt x="925346" y="38398"/>
                </a:cubicBezTo>
                <a:cubicBezTo>
                  <a:pt x="1306346" y="-29335"/>
                  <a:pt x="1729679" y="-9580"/>
                  <a:pt x="2313879" y="114598"/>
                </a:cubicBezTo>
                <a:cubicBezTo>
                  <a:pt x="2898079" y="238776"/>
                  <a:pt x="3696768" y="353076"/>
                  <a:pt x="4430546" y="783465"/>
                </a:cubicBezTo>
                <a:cubicBezTo>
                  <a:pt x="5164324" y="1213854"/>
                  <a:pt x="6281924" y="2180465"/>
                  <a:pt x="6716546" y="2696932"/>
                </a:cubicBezTo>
                <a:cubicBezTo>
                  <a:pt x="7151168" y="3213399"/>
                  <a:pt x="7724079" y="3808887"/>
                  <a:pt x="7038279" y="3882265"/>
                </a:cubicBezTo>
                <a:cubicBezTo>
                  <a:pt x="6352479" y="3955643"/>
                  <a:pt x="3476635" y="3425064"/>
                  <a:pt x="2601746" y="3137198"/>
                </a:cubicBezTo>
                <a:cubicBezTo>
                  <a:pt x="1726857" y="2849332"/>
                  <a:pt x="2363268" y="2948110"/>
                  <a:pt x="1941345" y="2815465"/>
                </a:cubicBezTo>
                <a:cubicBezTo>
                  <a:pt x="1519422" y="2682820"/>
                  <a:pt x="1633723" y="2634843"/>
                  <a:pt x="1340213" y="2493731"/>
                </a:cubicBezTo>
              </a:path>
            </a:pathLst>
          </a:custGeom>
          <a:solidFill>
            <a:schemeClr val="accent6">
              <a:lumMod val="40000"/>
              <a:lumOff val="60000"/>
              <a:alpha val="59000"/>
            </a:schemeClr>
          </a:solidFill>
          <a:ln>
            <a:solidFill>
              <a:schemeClr val="accent6">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40000"/>
                  <a:lumOff val="60000"/>
                </a:schemeClr>
              </a:solidFill>
            </a:endParaRPr>
          </a:p>
        </p:txBody>
      </p:sp>
      <p:sp>
        <p:nvSpPr>
          <p:cNvPr id="67" name="Oval 66"/>
          <p:cNvSpPr/>
          <p:nvPr/>
        </p:nvSpPr>
        <p:spPr>
          <a:xfrm>
            <a:off x="6223509" y="3453639"/>
            <a:ext cx="880534" cy="819394"/>
          </a:xfrm>
          <a:prstGeom prst="ellipse">
            <a:avLst/>
          </a:prstGeom>
          <a:solidFill>
            <a:srgbClr val="FF0000">
              <a:alpha val="42000"/>
            </a:srgbClr>
          </a:solidFill>
          <a:ln>
            <a:solidFill>
              <a:srgbClr val="FF0000"/>
            </a:solidFill>
          </a:ln>
          <a:scene3d>
            <a:camera prst="orthographicFront"/>
            <a:lightRig rig="threePt" dir="t"/>
          </a:scene3d>
          <a:sp3d>
            <a:bevelT w="1016000" h="15240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TextBox 9"/>
          <p:cNvSpPr txBox="1"/>
          <p:nvPr/>
        </p:nvSpPr>
        <p:spPr>
          <a:xfrm>
            <a:off x="891730" y="487866"/>
            <a:ext cx="7099444" cy="369332"/>
          </a:xfrm>
          <a:prstGeom prst="rect">
            <a:avLst/>
          </a:prstGeom>
          <a:noFill/>
        </p:spPr>
        <p:txBody>
          <a:bodyPr wrap="none" rtlCol="0">
            <a:spAutoFit/>
          </a:bodyPr>
          <a:lstStyle/>
          <a:p>
            <a:r>
              <a:rPr lang="en-US" dirty="0" smtClean="0"/>
              <a:t>There are additional parts*, look them up on the internet and draw them.</a:t>
            </a:r>
            <a:endParaRPr lang="en-US" dirty="0"/>
          </a:p>
        </p:txBody>
      </p:sp>
      <p:sp>
        <p:nvSpPr>
          <p:cNvPr id="68" name="TextBox 67"/>
          <p:cNvSpPr txBox="1"/>
          <p:nvPr/>
        </p:nvSpPr>
        <p:spPr>
          <a:xfrm>
            <a:off x="1701819" y="863444"/>
            <a:ext cx="1439305" cy="369332"/>
          </a:xfrm>
          <a:prstGeom prst="rect">
            <a:avLst/>
          </a:prstGeom>
          <a:noFill/>
          <a:ln w="3175">
            <a:solidFill>
              <a:schemeClr val="tx1"/>
            </a:solidFill>
            <a:prstDash val="sysDot"/>
          </a:ln>
        </p:spPr>
        <p:txBody>
          <a:bodyPr wrap="none" rtlCol="0">
            <a:spAutoFit/>
          </a:bodyPr>
          <a:lstStyle/>
          <a:p>
            <a:r>
              <a:rPr lang="en-US" dirty="0"/>
              <a:t>m</a:t>
            </a:r>
            <a:r>
              <a:rPr lang="en-US" dirty="0" smtClean="0"/>
              <a:t>icronucleus</a:t>
            </a:r>
            <a:endParaRPr lang="en-US" dirty="0"/>
          </a:p>
        </p:txBody>
      </p:sp>
      <p:sp>
        <p:nvSpPr>
          <p:cNvPr id="69" name="TextBox 68"/>
          <p:cNvSpPr txBox="1"/>
          <p:nvPr/>
        </p:nvSpPr>
        <p:spPr>
          <a:xfrm>
            <a:off x="3385737" y="865505"/>
            <a:ext cx="1305165" cy="369332"/>
          </a:xfrm>
          <a:prstGeom prst="rect">
            <a:avLst/>
          </a:prstGeom>
          <a:noFill/>
          <a:ln w="3175">
            <a:solidFill>
              <a:schemeClr val="tx1"/>
            </a:solidFill>
            <a:prstDash val="sysDot"/>
          </a:ln>
        </p:spPr>
        <p:txBody>
          <a:bodyPr wrap="none" rtlCol="0">
            <a:spAutoFit/>
          </a:bodyPr>
          <a:lstStyle/>
          <a:p>
            <a:r>
              <a:rPr lang="en-US" dirty="0" err="1"/>
              <a:t>g</a:t>
            </a:r>
            <a:r>
              <a:rPr lang="en-US" dirty="0" err="1" smtClean="0"/>
              <a:t>olgi</a:t>
            </a:r>
            <a:r>
              <a:rPr lang="en-US" dirty="0" smtClean="0"/>
              <a:t> bodies</a:t>
            </a:r>
            <a:endParaRPr lang="en-US" dirty="0"/>
          </a:p>
        </p:txBody>
      </p:sp>
      <p:sp>
        <p:nvSpPr>
          <p:cNvPr id="70" name="TextBox 69"/>
          <p:cNvSpPr txBox="1"/>
          <p:nvPr/>
        </p:nvSpPr>
        <p:spPr>
          <a:xfrm>
            <a:off x="4688770" y="1360693"/>
            <a:ext cx="2328458" cy="369332"/>
          </a:xfrm>
          <a:prstGeom prst="rect">
            <a:avLst/>
          </a:prstGeom>
          <a:noFill/>
          <a:ln w="3175">
            <a:solidFill>
              <a:schemeClr val="tx1"/>
            </a:solidFill>
            <a:prstDash val="sysDot"/>
          </a:ln>
        </p:spPr>
        <p:txBody>
          <a:bodyPr wrap="none" rtlCol="0">
            <a:spAutoFit/>
          </a:bodyPr>
          <a:lstStyle/>
          <a:p>
            <a:r>
              <a:rPr lang="en-US" dirty="0"/>
              <a:t>e</a:t>
            </a:r>
            <a:r>
              <a:rPr lang="en-US" dirty="0" smtClean="0"/>
              <a:t>ndoplasmic reticulum</a:t>
            </a:r>
            <a:endParaRPr lang="en-US" dirty="0"/>
          </a:p>
        </p:txBody>
      </p:sp>
      <p:sp>
        <p:nvSpPr>
          <p:cNvPr id="71" name="TextBox 70"/>
          <p:cNvSpPr txBox="1"/>
          <p:nvPr/>
        </p:nvSpPr>
        <p:spPr>
          <a:xfrm>
            <a:off x="6190108" y="859751"/>
            <a:ext cx="1447191" cy="369332"/>
          </a:xfrm>
          <a:prstGeom prst="rect">
            <a:avLst/>
          </a:prstGeom>
          <a:noFill/>
          <a:ln w="3175">
            <a:solidFill>
              <a:schemeClr val="tx1"/>
            </a:solidFill>
            <a:prstDash val="sysDot"/>
          </a:ln>
        </p:spPr>
        <p:txBody>
          <a:bodyPr wrap="none" rtlCol="0">
            <a:spAutoFit/>
          </a:bodyPr>
          <a:lstStyle/>
          <a:p>
            <a:r>
              <a:rPr lang="en-US" dirty="0" smtClean="0"/>
              <a:t>mitochondria</a:t>
            </a:r>
            <a:endParaRPr lang="en-US" dirty="0"/>
          </a:p>
        </p:txBody>
      </p:sp>
      <p:sp>
        <p:nvSpPr>
          <p:cNvPr id="72" name="TextBox 71"/>
          <p:cNvSpPr txBox="1"/>
          <p:nvPr/>
        </p:nvSpPr>
        <p:spPr>
          <a:xfrm>
            <a:off x="7991801" y="1014215"/>
            <a:ext cx="905825" cy="369332"/>
          </a:xfrm>
          <a:prstGeom prst="rect">
            <a:avLst/>
          </a:prstGeom>
          <a:noFill/>
          <a:ln w="3175">
            <a:solidFill>
              <a:schemeClr val="tx1"/>
            </a:solidFill>
            <a:prstDash val="sysDot"/>
          </a:ln>
        </p:spPr>
        <p:txBody>
          <a:bodyPr wrap="none" rtlCol="0">
            <a:spAutoFit/>
          </a:bodyPr>
          <a:lstStyle/>
          <a:p>
            <a:r>
              <a:rPr lang="en-US" dirty="0" smtClean="0"/>
              <a:t>vacuole</a:t>
            </a:r>
            <a:endParaRPr lang="en-US" dirty="0"/>
          </a:p>
        </p:txBody>
      </p:sp>
      <p:sp>
        <p:nvSpPr>
          <p:cNvPr id="73" name="TextBox 72"/>
          <p:cNvSpPr txBox="1"/>
          <p:nvPr/>
        </p:nvSpPr>
        <p:spPr>
          <a:xfrm>
            <a:off x="7339050" y="1377818"/>
            <a:ext cx="1062599" cy="369332"/>
          </a:xfrm>
          <a:prstGeom prst="rect">
            <a:avLst/>
          </a:prstGeom>
          <a:noFill/>
          <a:ln w="3175">
            <a:solidFill>
              <a:schemeClr val="tx1"/>
            </a:solidFill>
            <a:prstDash val="sysDot"/>
          </a:ln>
        </p:spPr>
        <p:txBody>
          <a:bodyPr wrap="none" rtlCol="0">
            <a:spAutoFit/>
          </a:bodyPr>
          <a:lstStyle/>
          <a:p>
            <a:r>
              <a:rPr lang="en-US" dirty="0" smtClean="0"/>
              <a:t>lysosome</a:t>
            </a:r>
            <a:endParaRPr lang="en-US" dirty="0"/>
          </a:p>
        </p:txBody>
      </p:sp>
      <p:sp>
        <p:nvSpPr>
          <p:cNvPr id="74" name="TextBox 73"/>
          <p:cNvSpPr txBox="1"/>
          <p:nvPr/>
        </p:nvSpPr>
        <p:spPr>
          <a:xfrm>
            <a:off x="4815827" y="866621"/>
            <a:ext cx="1162498" cy="369332"/>
          </a:xfrm>
          <a:prstGeom prst="rect">
            <a:avLst/>
          </a:prstGeom>
          <a:noFill/>
          <a:ln w="3175">
            <a:solidFill>
              <a:schemeClr val="tx1"/>
            </a:solidFill>
            <a:prstDash val="sysDot"/>
          </a:ln>
        </p:spPr>
        <p:txBody>
          <a:bodyPr wrap="none" rtlCol="0">
            <a:spAutoFit/>
          </a:bodyPr>
          <a:lstStyle/>
          <a:p>
            <a:r>
              <a:rPr lang="en-US" smtClean="0"/>
              <a:t>ribosomes</a:t>
            </a:r>
            <a:endParaRPr lang="en-US" dirty="0"/>
          </a:p>
        </p:txBody>
      </p:sp>
      <p:sp>
        <p:nvSpPr>
          <p:cNvPr id="75" name="TextBox 74"/>
          <p:cNvSpPr txBox="1"/>
          <p:nvPr/>
        </p:nvSpPr>
        <p:spPr>
          <a:xfrm>
            <a:off x="6003829" y="1818684"/>
            <a:ext cx="1585755" cy="369332"/>
          </a:xfrm>
          <a:prstGeom prst="rect">
            <a:avLst/>
          </a:prstGeom>
          <a:noFill/>
          <a:ln w="3175">
            <a:solidFill>
              <a:schemeClr val="tx1"/>
            </a:solidFill>
            <a:prstDash val="sysDot"/>
          </a:ln>
        </p:spPr>
        <p:txBody>
          <a:bodyPr wrap="none" rtlCol="0">
            <a:spAutoFit/>
          </a:bodyPr>
          <a:lstStyle/>
          <a:p>
            <a:r>
              <a:rPr lang="en-US" dirty="0"/>
              <a:t>c</a:t>
            </a:r>
            <a:r>
              <a:rPr lang="en-US" dirty="0" smtClean="0"/>
              <a:t>ell membrane</a:t>
            </a:r>
            <a:endParaRPr lang="en-US" dirty="0"/>
          </a:p>
        </p:txBody>
      </p:sp>
      <p:sp>
        <p:nvSpPr>
          <p:cNvPr id="76" name="TextBox 75"/>
          <p:cNvSpPr txBox="1"/>
          <p:nvPr/>
        </p:nvSpPr>
        <p:spPr>
          <a:xfrm>
            <a:off x="6867339" y="2665350"/>
            <a:ext cx="1041182" cy="369332"/>
          </a:xfrm>
          <a:prstGeom prst="rect">
            <a:avLst/>
          </a:prstGeom>
          <a:noFill/>
          <a:ln w="3175">
            <a:solidFill>
              <a:schemeClr val="tx1"/>
            </a:solidFill>
            <a:prstDash val="sysDot"/>
          </a:ln>
        </p:spPr>
        <p:txBody>
          <a:bodyPr wrap="none" rtlCol="0">
            <a:spAutoFit/>
          </a:bodyPr>
          <a:lstStyle/>
          <a:p>
            <a:r>
              <a:rPr lang="en-US" dirty="0"/>
              <a:t>e</a:t>
            </a:r>
            <a:r>
              <a:rPr lang="en-US" dirty="0" smtClean="0"/>
              <a:t>yespot*</a:t>
            </a:r>
            <a:endParaRPr lang="en-US" dirty="0"/>
          </a:p>
        </p:txBody>
      </p:sp>
      <p:sp>
        <p:nvSpPr>
          <p:cNvPr id="77" name="TextBox 76"/>
          <p:cNvSpPr txBox="1"/>
          <p:nvPr/>
        </p:nvSpPr>
        <p:spPr>
          <a:xfrm>
            <a:off x="7171887" y="3155029"/>
            <a:ext cx="1168590" cy="369332"/>
          </a:xfrm>
          <a:prstGeom prst="rect">
            <a:avLst/>
          </a:prstGeom>
          <a:noFill/>
          <a:ln w="3175">
            <a:solidFill>
              <a:schemeClr val="tx1"/>
            </a:solidFill>
            <a:prstDash val="sysDot"/>
          </a:ln>
        </p:spPr>
        <p:txBody>
          <a:bodyPr wrap="none" rtlCol="0">
            <a:spAutoFit/>
          </a:bodyPr>
          <a:lstStyle/>
          <a:p>
            <a:r>
              <a:rPr lang="en-US" dirty="0" smtClean="0"/>
              <a:t>flagellum*</a:t>
            </a:r>
            <a:endParaRPr lang="en-US" dirty="0"/>
          </a:p>
        </p:txBody>
      </p:sp>
      <p:sp>
        <p:nvSpPr>
          <p:cNvPr id="11" name="Freeform 10"/>
          <p:cNvSpPr/>
          <p:nvPr/>
        </p:nvSpPr>
        <p:spPr>
          <a:xfrm>
            <a:off x="7476067" y="4369689"/>
            <a:ext cx="1557866" cy="1226778"/>
          </a:xfrm>
          <a:custGeom>
            <a:avLst/>
            <a:gdLst>
              <a:gd name="connsiteX0" fmla="*/ 0 w 1557866"/>
              <a:gd name="connsiteY0" fmla="*/ 58378 h 1226778"/>
              <a:gd name="connsiteX1" fmla="*/ 465666 w 1557866"/>
              <a:gd name="connsiteY1" fmla="*/ 16044 h 1226778"/>
              <a:gd name="connsiteX2" fmla="*/ 1016000 w 1557866"/>
              <a:gd name="connsiteY2" fmla="*/ 295444 h 1226778"/>
              <a:gd name="connsiteX3" fmla="*/ 1354666 w 1557866"/>
              <a:gd name="connsiteY3" fmla="*/ 947378 h 1226778"/>
              <a:gd name="connsiteX4" fmla="*/ 1557866 w 1557866"/>
              <a:gd name="connsiteY4" fmla="*/ 1226778 h 1226778"/>
              <a:gd name="connsiteX5" fmla="*/ 1557866 w 1557866"/>
              <a:gd name="connsiteY5" fmla="*/ 1226778 h 1226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57866" h="1226778">
                <a:moveTo>
                  <a:pt x="0" y="58378"/>
                </a:moveTo>
                <a:cubicBezTo>
                  <a:pt x="148166" y="17455"/>
                  <a:pt x="296333" y="-23467"/>
                  <a:pt x="465666" y="16044"/>
                </a:cubicBezTo>
                <a:cubicBezTo>
                  <a:pt x="634999" y="55555"/>
                  <a:pt x="867833" y="140222"/>
                  <a:pt x="1016000" y="295444"/>
                </a:cubicBezTo>
                <a:cubicBezTo>
                  <a:pt x="1164167" y="450666"/>
                  <a:pt x="1264355" y="792156"/>
                  <a:pt x="1354666" y="947378"/>
                </a:cubicBezTo>
                <a:cubicBezTo>
                  <a:pt x="1444977" y="1102600"/>
                  <a:pt x="1557866" y="1226778"/>
                  <a:pt x="1557866" y="1226778"/>
                </a:cubicBezTo>
                <a:lnTo>
                  <a:pt x="1557866" y="1226778"/>
                </a:lnTo>
              </a:path>
            </a:pathLst>
          </a:custGeom>
          <a:noFill/>
          <a:ln w="6032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05849" y="3550295"/>
            <a:ext cx="880534" cy="819394"/>
          </a:xfrm>
          <a:prstGeom prst="ellipse">
            <a:avLst/>
          </a:prstGeom>
          <a:solidFill>
            <a:schemeClr val="bg1">
              <a:lumMod val="65000"/>
              <a:alpha val="42000"/>
            </a:schemeClr>
          </a:solidFill>
          <a:ln>
            <a:solidFill>
              <a:schemeClr val="tx1"/>
            </a:solidFill>
          </a:ln>
          <a:scene3d>
            <a:camera prst="orthographicFront"/>
            <a:lightRig rig="threePt" dir="t"/>
          </a:scene3d>
          <a:sp3d>
            <a:bevelT w="1016000" h="15240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9" name="TextBox 78"/>
          <p:cNvSpPr txBox="1"/>
          <p:nvPr/>
        </p:nvSpPr>
        <p:spPr>
          <a:xfrm>
            <a:off x="6357424" y="2230877"/>
            <a:ext cx="1316514" cy="369332"/>
          </a:xfrm>
          <a:prstGeom prst="rect">
            <a:avLst/>
          </a:prstGeom>
          <a:noFill/>
          <a:ln w="3175">
            <a:solidFill>
              <a:schemeClr val="tx1"/>
            </a:solidFill>
            <a:prstDash val="sysDot"/>
          </a:ln>
        </p:spPr>
        <p:txBody>
          <a:bodyPr wrap="none" rtlCol="0">
            <a:spAutoFit/>
          </a:bodyPr>
          <a:lstStyle/>
          <a:p>
            <a:r>
              <a:rPr lang="en-US" dirty="0" smtClean="0"/>
              <a:t>chloroplasts</a:t>
            </a:r>
            <a:endParaRPr lang="en-US" dirty="0"/>
          </a:p>
        </p:txBody>
      </p:sp>
      <p:grpSp>
        <p:nvGrpSpPr>
          <p:cNvPr id="13" name="Group 12"/>
          <p:cNvGrpSpPr/>
          <p:nvPr/>
        </p:nvGrpSpPr>
        <p:grpSpPr>
          <a:xfrm>
            <a:off x="6647449" y="5852169"/>
            <a:ext cx="627250" cy="414495"/>
            <a:chOff x="6647449" y="5852169"/>
            <a:chExt cx="627250" cy="414495"/>
          </a:xfrm>
        </p:grpSpPr>
        <p:grpSp>
          <p:nvGrpSpPr>
            <p:cNvPr id="12" name="Group 11"/>
            <p:cNvGrpSpPr/>
            <p:nvPr/>
          </p:nvGrpSpPr>
          <p:grpSpPr>
            <a:xfrm>
              <a:off x="6647449" y="5942470"/>
              <a:ext cx="351182" cy="324194"/>
              <a:chOff x="6647449" y="5942470"/>
              <a:chExt cx="351182" cy="324194"/>
            </a:xfrm>
          </p:grpSpPr>
          <p:sp>
            <p:nvSpPr>
              <p:cNvPr id="80" name="Oval 79"/>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1" name="Oval 80"/>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82" name="Group 81"/>
            <p:cNvGrpSpPr/>
            <p:nvPr/>
          </p:nvGrpSpPr>
          <p:grpSpPr>
            <a:xfrm>
              <a:off x="6923517" y="5852169"/>
              <a:ext cx="351182" cy="324194"/>
              <a:chOff x="6647449" y="5942470"/>
              <a:chExt cx="351182" cy="324194"/>
            </a:xfrm>
          </p:grpSpPr>
          <p:sp>
            <p:nvSpPr>
              <p:cNvPr id="83" name="Oval 82"/>
              <p:cNvSpPr/>
              <p:nvPr/>
            </p:nvSpPr>
            <p:spPr>
              <a:xfrm>
                <a:off x="6647449" y="59424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4" name="Oval 83"/>
              <p:cNvSpPr/>
              <p:nvPr/>
            </p:nvSpPr>
            <p:spPr>
              <a:xfrm>
                <a:off x="6799849" y="6094870"/>
                <a:ext cx="198782" cy="171794"/>
              </a:xfrm>
              <a:prstGeom prst="ellipse">
                <a:avLst/>
              </a:prstGeom>
              <a:solidFill>
                <a:schemeClr val="tx1">
                  <a:alpha val="42000"/>
                </a:schemeClr>
              </a:solidFill>
              <a:ln>
                <a:noFill/>
              </a:ln>
              <a:scene3d>
                <a:camera prst="orthographicFront"/>
                <a:lightRig rig="threePt" dir="t"/>
              </a:scene3d>
              <a:sp3d>
                <a:bevelT w="57150" h="9525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sp>
        <p:nvSpPr>
          <p:cNvPr id="85" name="Rectangle 84"/>
          <p:cNvSpPr/>
          <p:nvPr/>
        </p:nvSpPr>
        <p:spPr>
          <a:xfrm>
            <a:off x="3150083" y="6498164"/>
            <a:ext cx="2743059" cy="307777"/>
          </a:xfrm>
          <a:prstGeom prst="rect">
            <a:avLst/>
          </a:prstGeom>
        </p:spPr>
        <p:txBody>
          <a:bodyPr wrap="none">
            <a:spAutoFit/>
          </a:bodyPr>
          <a:lstStyle/>
          <a:p>
            <a:r>
              <a:rPr lang="en-US" sz="1400" dirty="0" smtClean="0">
                <a:solidFill>
                  <a:srgbClr val="0D0D0D"/>
                </a:solidFill>
                <a:latin typeface="Arial" panose="020B0604020202020204" pitchFamily="34" charset="0"/>
              </a:rPr>
              <a:t>controls </a:t>
            </a:r>
            <a:r>
              <a:rPr lang="en-US" sz="1400" dirty="0">
                <a:solidFill>
                  <a:srgbClr val="0D0D0D"/>
                </a:solidFill>
                <a:latin typeface="Arial" panose="020B0604020202020204" pitchFamily="34" charset="0"/>
              </a:rPr>
              <a:t>the cell and its activities</a:t>
            </a:r>
            <a:endParaRPr lang="en-US" sz="1400" dirty="0"/>
          </a:p>
        </p:txBody>
      </p:sp>
      <p:sp>
        <p:nvSpPr>
          <p:cNvPr id="86" name="Rectangle 85"/>
          <p:cNvSpPr/>
          <p:nvPr/>
        </p:nvSpPr>
        <p:spPr>
          <a:xfrm>
            <a:off x="180272" y="6339640"/>
            <a:ext cx="2701381" cy="307777"/>
          </a:xfrm>
          <a:prstGeom prst="rect">
            <a:avLst/>
          </a:prstGeom>
        </p:spPr>
        <p:txBody>
          <a:bodyPr wrap="none">
            <a:spAutoFit/>
          </a:bodyPr>
          <a:lstStyle/>
          <a:p>
            <a:r>
              <a:rPr lang="en-US" sz="1400" dirty="0">
                <a:solidFill>
                  <a:srgbClr val="0D0D0D"/>
                </a:solidFill>
                <a:latin typeface="Arial" panose="020B0604020202020204" pitchFamily="34" charset="0"/>
              </a:rPr>
              <a:t>controls what enters and leaves</a:t>
            </a:r>
            <a:endParaRPr lang="en-US" sz="1400" dirty="0"/>
          </a:p>
        </p:txBody>
      </p:sp>
      <p:sp>
        <p:nvSpPr>
          <p:cNvPr id="14" name="Rectangle 13"/>
          <p:cNvSpPr/>
          <p:nvPr/>
        </p:nvSpPr>
        <p:spPr>
          <a:xfrm>
            <a:off x="252667" y="6051464"/>
            <a:ext cx="2600392" cy="307777"/>
          </a:xfrm>
          <a:prstGeom prst="rect">
            <a:avLst/>
          </a:prstGeom>
        </p:spPr>
        <p:txBody>
          <a:bodyPr wrap="none">
            <a:spAutoFit/>
          </a:bodyPr>
          <a:lstStyle/>
          <a:p>
            <a:r>
              <a:rPr lang="en-US" sz="1400" dirty="0">
                <a:solidFill>
                  <a:srgbClr val="0D0D0D"/>
                </a:solidFill>
                <a:latin typeface="Arial" panose="020B0604020202020204" pitchFamily="34" charset="0"/>
              </a:rPr>
              <a:t>make energy by </a:t>
            </a:r>
            <a:r>
              <a:rPr lang="en-US" sz="1400" dirty="0">
                <a:solidFill>
                  <a:srgbClr val="202020"/>
                </a:solidFill>
                <a:latin typeface="Arial" panose="020B0604020202020204" pitchFamily="34" charset="0"/>
              </a:rPr>
              <a:t>burning </a:t>
            </a:r>
            <a:r>
              <a:rPr lang="en-US" sz="1400" dirty="0">
                <a:solidFill>
                  <a:srgbClr val="0D0D0D"/>
                </a:solidFill>
                <a:latin typeface="Arial" panose="020B0604020202020204" pitchFamily="34" charset="0"/>
              </a:rPr>
              <a:t>sugar</a:t>
            </a:r>
            <a:endParaRPr lang="en-US" sz="1400" dirty="0"/>
          </a:p>
        </p:txBody>
      </p:sp>
      <p:sp>
        <p:nvSpPr>
          <p:cNvPr id="88" name="Rectangle 87"/>
          <p:cNvSpPr/>
          <p:nvPr/>
        </p:nvSpPr>
        <p:spPr>
          <a:xfrm>
            <a:off x="3208736" y="6175601"/>
            <a:ext cx="1816523" cy="307777"/>
          </a:xfrm>
          <a:prstGeom prst="rect">
            <a:avLst/>
          </a:prstGeom>
        </p:spPr>
        <p:txBody>
          <a:bodyPr wrap="none">
            <a:spAutoFit/>
          </a:bodyPr>
          <a:lstStyle/>
          <a:p>
            <a:r>
              <a:rPr lang="en-US" sz="1400" dirty="0" smtClean="0">
                <a:solidFill>
                  <a:srgbClr val="0D0D0D"/>
                </a:solidFill>
                <a:latin typeface="Arial" panose="020B0604020202020204" pitchFamily="34" charset="0"/>
              </a:rPr>
              <a:t>Helps make proteins</a:t>
            </a:r>
            <a:endParaRPr lang="en-US" sz="1400" dirty="0"/>
          </a:p>
        </p:txBody>
      </p:sp>
      <p:sp>
        <p:nvSpPr>
          <p:cNvPr id="89" name="Rectangle 88"/>
          <p:cNvSpPr/>
          <p:nvPr/>
        </p:nvSpPr>
        <p:spPr>
          <a:xfrm>
            <a:off x="6161573" y="6478029"/>
            <a:ext cx="2898550" cy="307777"/>
          </a:xfrm>
          <a:prstGeom prst="rect">
            <a:avLst/>
          </a:prstGeom>
        </p:spPr>
        <p:txBody>
          <a:bodyPr wrap="none">
            <a:spAutoFit/>
          </a:bodyPr>
          <a:lstStyle/>
          <a:p>
            <a:r>
              <a:rPr lang="en-US" sz="1400" dirty="0">
                <a:solidFill>
                  <a:srgbClr val="0D0D0D"/>
                </a:solidFill>
                <a:latin typeface="Arial" panose="020B0604020202020204" pitchFamily="34" charset="0"/>
              </a:rPr>
              <a:t>use </a:t>
            </a:r>
            <a:r>
              <a:rPr lang="en-US" sz="1400" dirty="0">
                <a:solidFill>
                  <a:srgbClr val="202020"/>
                </a:solidFill>
                <a:latin typeface="Arial" panose="020B0604020202020204" pitchFamily="34" charset="0"/>
              </a:rPr>
              <a:t>energy from </a:t>
            </a:r>
            <a:r>
              <a:rPr lang="en-US" sz="1400" dirty="0">
                <a:solidFill>
                  <a:srgbClr val="0D0D0D"/>
                </a:solidFill>
                <a:latin typeface="Arial" panose="020B0604020202020204" pitchFamily="34" charset="0"/>
              </a:rPr>
              <a:t>sun to </a:t>
            </a:r>
            <a:r>
              <a:rPr lang="en-US" sz="1400" dirty="0">
                <a:solidFill>
                  <a:srgbClr val="202020"/>
                </a:solidFill>
                <a:latin typeface="Arial" panose="020B0604020202020204" pitchFamily="34" charset="0"/>
              </a:rPr>
              <a:t>make </a:t>
            </a:r>
            <a:r>
              <a:rPr lang="en-US" sz="1400" dirty="0">
                <a:solidFill>
                  <a:srgbClr val="0D0D0D"/>
                </a:solidFill>
                <a:latin typeface="Arial" panose="020B0604020202020204" pitchFamily="34" charset="0"/>
              </a:rPr>
              <a:t>food</a:t>
            </a:r>
            <a:endParaRPr lang="en-US" sz="1400" dirty="0"/>
          </a:p>
        </p:txBody>
      </p:sp>
    </p:spTree>
    <p:extLst>
      <p:ext uri="{BB962C8B-B14F-4D97-AF65-F5344CB8AC3E}">
        <p14:creationId xmlns:p14="http://schemas.microsoft.com/office/powerpoint/2010/main" val="508972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7895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0DDCA5116570494DAF4F7497568DCBAB" ma:contentTypeVersion="0" ma:contentTypeDescription="Create a new document." ma:contentTypeScope="" ma:versionID="5e76c711d6374bd2e84b54392e9f5997">
  <xsd:schema xmlns:xsd="http://www.w3.org/2001/XMLSchema" xmlns:xs="http://www.w3.org/2001/XMLSchema" xmlns:p="http://schemas.microsoft.com/office/2006/metadata/properties" xmlns:ns2="b27668d2-2504-4288-aa5e-2346cda39147" targetNamespace="http://schemas.microsoft.com/office/2006/metadata/properties" ma:root="true" ma:fieldsID="5ff900d0d67fcd77eaa3c74fe1170efb" ns2:_="">
    <xsd:import namespace="b27668d2-2504-4288-aa5e-2346cda39147"/>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7668d2-2504-4288-aa5e-2346cda3914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b27668d2-2504-4288-aa5e-2346cda39147">F2MN5PK2UF3W-2435-998</_dlc_DocId>
    <_dlc_DocIdUrl xmlns="b27668d2-2504-4288-aa5e-2346cda39147">
      <Url>http://intranet.d15.us:6110/Departments/_layouts/15/DocIdRedir.aspx?ID=F2MN5PK2UF3W-2435-998</Url>
      <Description>F2MN5PK2UF3W-2435-998</Description>
    </_dlc_DocIdUrl>
  </documentManagement>
</p:properties>
</file>

<file path=customXml/itemProps1.xml><?xml version="1.0" encoding="utf-8"?>
<ds:datastoreItem xmlns:ds="http://schemas.openxmlformats.org/officeDocument/2006/customXml" ds:itemID="{3DC67E25-6C18-4C3B-8B61-74C824CA57DE}">
  <ds:schemaRefs>
    <ds:schemaRef ds:uri="http://schemas.microsoft.com/sharepoint/v3/contenttype/forms"/>
  </ds:schemaRefs>
</ds:datastoreItem>
</file>

<file path=customXml/itemProps2.xml><?xml version="1.0" encoding="utf-8"?>
<ds:datastoreItem xmlns:ds="http://schemas.openxmlformats.org/officeDocument/2006/customXml" ds:itemID="{B611BC91-7C42-47B8-B412-FA7E13C9473E}">
  <ds:schemaRefs>
    <ds:schemaRef ds:uri="http://schemas.microsoft.com/sharepoint/events"/>
  </ds:schemaRefs>
</ds:datastoreItem>
</file>

<file path=customXml/itemProps3.xml><?xml version="1.0" encoding="utf-8"?>
<ds:datastoreItem xmlns:ds="http://schemas.openxmlformats.org/officeDocument/2006/customXml" ds:itemID="{466DCB1E-68A9-47B6-81A7-72C3422D1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7668d2-2504-4288-aa5e-2346cda391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9073016-ABF2-495F-AF68-11141B3BFDF4}">
  <ds:schemaRef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b27668d2-2504-4288-aa5e-2346cda3914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86</TotalTime>
  <Words>486</Words>
  <Application>Microsoft Office PowerPoint</Application>
  <PresentationFormat>Letter Paper (8.5x11 in)</PresentationFormat>
  <Paragraphs>99</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Build-A-Cell Assessment </vt:lpstr>
      <vt:lpstr>Build an Animal Cell</vt:lpstr>
      <vt:lpstr>Build A Plant Cell</vt:lpstr>
      <vt:lpstr>Build a Paramecium</vt:lpstr>
      <vt:lpstr>Build an Amoeba</vt:lpstr>
      <vt:lpstr>Build an Euglena</vt:lpstr>
      <vt:lpstr>PowerPoint Presentation</vt:lpstr>
    </vt:vector>
  </TitlesOfParts>
  <Company>Marquardt School District 15</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Torgerson</dc:creator>
  <cp:lastModifiedBy>Mr Torgerson</cp:lastModifiedBy>
  <cp:revision>24</cp:revision>
  <dcterms:created xsi:type="dcterms:W3CDTF">2015-05-20T19:41:55Z</dcterms:created>
  <dcterms:modified xsi:type="dcterms:W3CDTF">2016-09-20T12:58:23Z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0x0101000DDCA5116570494DAF4F7497568DCBAB</vt:lpwstr>
  </property>
  <property fmtid="{D5CDD505-2E9C-101B-9397-08002B2CF9AE}" pid="3" name="_dlc_DocIdItemGuid">
    <vt:lpwstr>0f459b9d-4cf1-4964-9f1d-a513a7422f74</vt:lpwstr>
  </property>
</Properties>
</file>